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10287000" cx="18288000"/>
  <p:notesSz cx="6858000" cy="9144000"/>
  <p:embeddedFontLst>
    <p:embeddedFont>
      <p:font typeface="Open Sans ExtraBold"/>
      <p:bold r:id="rId15"/>
      <p:boldItalic r:id="rId16"/>
    </p:embeddedFont>
    <p:embeddedFont>
      <p:font typeface="Barlow Semi Condensed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1" roundtripDataSignature="AMtx7mjWnaJ/WTocScdSNMfRrVn4+uFZp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BarlowSemiCondensed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OpenSansExtraBold-bold.fntdata"/><Relationship Id="rId14" Type="http://schemas.openxmlformats.org/officeDocument/2006/relationships/slide" Target="slides/slide9.xml"/><Relationship Id="rId17" Type="http://schemas.openxmlformats.org/officeDocument/2006/relationships/font" Target="fonts/BarlowSemiCondensed-regular.fntdata"/><Relationship Id="rId16" Type="http://schemas.openxmlformats.org/officeDocument/2006/relationships/font" Target="fonts/OpenSansExtraBold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BarlowSemiCondensed-italic.fntdata"/><Relationship Id="rId6" Type="http://schemas.openxmlformats.org/officeDocument/2006/relationships/slide" Target="slides/slide1.xml"/><Relationship Id="rId18" Type="http://schemas.openxmlformats.org/officeDocument/2006/relationships/font" Target="fonts/BarlowSemiCondensed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100">
                <a:solidFill>
                  <a:srgbClr val="202124"/>
                </a:solidFill>
                <a:highlight>
                  <a:srgbClr val="FFFFFF"/>
                </a:highlight>
              </a:rPr>
              <a:t>mo·dus op·e·ran·di</a:t>
            </a:r>
            <a:endParaRPr>
              <a:solidFill>
                <a:srgbClr val="1A0DAB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050">
                <a:solidFill>
                  <a:srgbClr val="202124"/>
                </a:solidFill>
                <a:highlight>
                  <a:srgbClr val="FFFFFF"/>
                </a:highlight>
              </a:rPr>
              <a:t>a particular way or method of doing something, especially one that is characteristic or well-established.</a:t>
            </a:r>
            <a:endParaRPr sz="1050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1" name="Google Shape;10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6" name="Google Shape;10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9" name="Google Shape;11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0" name="Google Shape;13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1" name="Google Shape;14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2" name="Google Shape;15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3" name="Google Shape;16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0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1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8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8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9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9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E00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0" l="11917" r="11917" t="0"/>
          <a:stretch/>
        </p:blipFill>
        <p:spPr>
          <a:xfrm>
            <a:off x="7088489" y="373100"/>
            <a:ext cx="10896600" cy="95408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/>
          <p:nvPr/>
        </p:nvSpPr>
        <p:spPr>
          <a:xfrm rot="891149">
            <a:off x="-7086600" y="-7445477"/>
            <a:ext cx="16230600" cy="18389357"/>
          </a:xfrm>
          <a:prstGeom prst="rect">
            <a:avLst/>
          </a:prstGeom>
          <a:solidFill>
            <a:srgbClr val="FFDE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6" name="Google Shape;86;p1"/>
          <p:cNvCxnSpPr/>
          <p:nvPr/>
        </p:nvCxnSpPr>
        <p:spPr>
          <a:xfrm rot="-4500000">
            <a:off x="3216222" y="5129146"/>
            <a:ext cx="9864704" cy="0"/>
          </a:xfrm>
          <a:prstGeom prst="straightConnector1">
            <a:avLst/>
          </a:prstGeom>
          <a:noFill/>
          <a:ln cap="rnd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7" name="Google Shape;87;p1"/>
          <p:cNvSpPr/>
          <p:nvPr/>
        </p:nvSpPr>
        <p:spPr>
          <a:xfrm>
            <a:off x="1012539" y="4410617"/>
            <a:ext cx="8131461" cy="130198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"/>
          <p:cNvSpPr/>
          <p:nvPr/>
        </p:nvSpPr>
        <p:spPr>
          <a:xfrm>
            <a:off x="1012539" y="2343108"/>
            <a:ext cx="9595376" cy="130198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1190091" y="1757603"/>
            <a:ext cx="10039653" cy="59085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270"/>
              <a:buFont typeface="Arial"/>
              <a:buNone/>
            </a:pPr>
            <a:r>
              <a:rPr b="1" i="0" lang="en-US" sz="15270" u="none" cap="none" strike="noStrike">
                <a:solidFill>
                  <a:srgbClr val="0C151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LEADERSHIP STYLES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270"/>
              <a:buFont typeface="Arial"/>
              <a:buNone/>
            </a:pPr>
            <a:r>
              <a:t/>
            </a:r>
            <a:endParaRPr b="1" i="0" sz="15270" u="none" cap="none" strike="noStrike">
              <a:solidFill>
                <a:srgbClr val="0C151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50140" y="5799100"/>
            <a:ext cx="6715549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 txBox="1"/>
          <p:nvPr/>
        </p:nvSpPr>
        <p:spPr>
          <a:xfrm>
            <a:off x="-3122550" y="8305675"/>
            <a:ext cx="9748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IFHOHYP STS21. July 9th 2021 -- Day 5.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Created and Presented by Nicole Leung, Kevin Weiser, and Maria Skoczyńska.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6958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/>
          <p:nvPr/>
        </p:nvSpPr>
        <p:spPr>
          <a:xfrm>
            <a:off x="11617582" y="8652077"/>
            <a:ext cx="3269846" cy="3269846"/>
          </a:xfrm>
          <a:custGeom>
            <a:rect b="b" l="l" r="r" t="t"/>
            <a:pathLst>
              <a:path extrusionOk="0" h="1708150" w="1708150">
                <a:moveTo>
                  <a:pt x="853440" y="1708150"/>
                </a:moveTo>
                <a:cubicBezTo>
                  <a:pt x="383540" y="1708150"/>
                  <a:pt x="0" y="1324610"/>
                  <a:pt x="0" y="853440"/>
                </a:cubicBezTo>
                <a:cubicBezTo>
                  <a:pt x="0" y="383540"/>
                  <a:pt x="383540" y="0"/>
                  <a:pt x="853440" y="0"/>
                </a:cubicBezTo>
                <a:cubicBezTo>
                  <a:pt x="1324610" y="0"/>
                  <a:pt x="1706880" y="383540"/>
                  <a:pt x="1706880" y="853440"/>
                </a:cubicBezTo>
                <a:cubicBezTo>
                  <a:pt x="1708150" y="1324610"/>
                  <a:pt x="1324610" y="1708150"/>
                  <a:pt x="853440" y="1708150"/>
                </a:cubicBezTo>
                <a:close/>
                <a:moveTo>
                  <a:pt x="853440" y="469900"/>
                </a:moveTo>
                <a:cubicBezTo>
                  <a:pt x="642620" y="469900"/>
                  <a:pt x="469900" y="642620"/>
                  <a:pt x="469900" y="853440"/>
                </a:cubicBezTo>
                <a:cubicBezTo>
                  <a:pt x="469900" y="1064260"/>
                  <a:pt x="642620" y="1236980"/>
                  <a:pt x="853440" y="1236980"/>
                </a:cubicBezTo>
                <a:cubicBezTo>
                  <a:pt x="1064260" y="1236980"/>
                  <a:pt x="1236980" y="1064260"/>
                  <a:pt x="1236980" y="853440"/>
                </a:cubicBezTo>
                <a:cubicBezTo>
                  <a:pt x="1236980" y="642620"/>
                  <a:pt x="1065530" y="469900"/>
                  <a:pt x="853440" y="469900"/>
                </a:cubicBezTo>
                <a:close/>
              </a:path>
            </a:pathLst>
          </a:custGeom>
          <a:solidFill>
            <a:srgbClr val="3E50A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"/>
          <p:cNvSpPr/>
          <p:nvPr/>
        </p:nvSpPr>
        <p:spPr>
          <a:xfrm>
            <a:off x="3127628" y="-1634923"/>
            <a:ext cx="3269846" cy="3269846"/>
          </a:xfrm>
          <a:custGeom>
            <a:rect b="b" l="l" r="r" t="t"/>
            <a:pathLst>
              <a:path extrusionOk="0" h="1708150" w="1708150">
                <a:moveTo>
                  <a:pt x="853440" y="1708150"/>
                </a:moveTo>
                <a:cubicBezTo>
                  <a:pt x="383540" y="1708150"/>
                  <a:pt x="0" y="1324610"/>
                  <a:pt x="0" y="853440"/>
                </a:cubicBezTo>
                <a:cubicBezTo>
                  <a:pt x="0" y="383540"/>
                  <a:pt x="383540" y="0"/>
                  <a:pt x="853440" y="0"/>
                </a:cubicBezTo>
                <a:cubicBezTo>
                  <a:pt x="1324610" y="0"/>
                  <a:pt x="1706880" y="383540"/>
                  <a:pt x="1706880" y="853440"/>
                </a:cubicBezTo>
                <a:cubicBezTo>
                  <a:pt x="1708150" y="1324610"/>
                  <a:pt x="1324610" y="1708150"/>
                  <a:pt x="853440" y="1708150"/>
                </a:cubicBezTo>
                <a:close/>
                <a:moveTo>
                  <a:pt x="853440" y="469900"/>
                </a:moveTo>
                <a:cubicBezTo>
                  <a:pt x="642620" y="469900"/>
                  <a:pt x="469900" y="642620"/>
                  <a:pt x="469900" y="853440"/>
                </a:cubicBezTo>
                <a:cubicBezTo>
                  <a:pt x="469900" y="1064260"/>
                  <a:pt x="642620" y="1236980"/>
                  <a:pt x="853440" y="1236980"/>
                </a:cubicBezTo>
                <a:cubicBezTo>
                  <a:pt x="1064260" y="1236980"/>
                  <a:pt x="1236980" y="1064260"/>
                  <a:pt x="1236980" y="853440"/>
                </a:cubicBezTo>
                <a:cubicBezTo>
                  <a:pt x="1236980" y="642620"/>
                  <a:pt x="1065530" y="469900"/>
                  <a:pt x="853440" y="469900"/>
                </a:cubicBezTo>
                <a:close/>
              </a:path>
            </a:pathLst>
          </a:custGeom>
          <a:solidFill>
            <a:srgbClr val="132D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27628" y="-667351"/>
            <a:ext cx="11621703" cy="11621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6958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34379" y="-240307"/>
            <a:ext cx="15219242" cy="107676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91919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/>
          <p:nvPr/>
        </p:nvSpPr>
        <p:spPr>
          <a:xfrm>
            <a:off x="9144000" y="0"/>
            <a:ext cx="9144000" cy="10287000"/>
          </a:xfrm>
          <a:prstGeom prst="rect">
            <a:avLst/>
          </a:prstGeom>
          <a:solidFill>
            <a:srgbClr val="FEE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9" name="Google Shape;109;p4"/>
          <p:cNvGrpSpPr/>
          <p:nvPr/>
        </p:nvGrpSpPr>
        <p:grpSpPr>
          <a:xfrm>
            <a:off x="1979913" y="3370744"/>
            <a:ext cx="5134156" cy="6174000"/>
            <a:chOff x="0" y="-47625"/>
            <a:chExt cx="6845541" cy="8232000"/>
          </a:xfrm>
        </p:grpSpPr>
        <p:sp>
          <p:nvSpPr>
            <p:cNvPr id="110" name="Google Shape;110;p4"/>
            <p:cNvSpPr txBox="1"/>
            <p:nvPr/>
          </p:nvSpPr>
          <p:spPr>
            <a:xfrm>
              <a:off x="0" y="-47625"/>
              <a:ext cx="6845400" cy="823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997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400"/>
                <a:buFont typeface="Arial"/>
                <a:buNone/>
              </a:pPr>
              <a:r>
                <a:rPr b="1" i="0" lang="en-US" sz="3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WHAT TYPE OF A LEADER DO YOU THINK HE/SHE IS AND WHY?    -&gt; SEE PICTURES ON NEXT SLIDES</a:t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997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400"/>
                <a:buFont typeface="Arial"/>
                <a:buNone/>
              </a:pPr>
              <a:r>
                <a:t/>
              </a:r>
              <a:endParaRPr b="0" i="0" sz="3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2000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99"/>
                <a:buFont typeface="Arial"/>
                <a:buNone/>
              </a:pPr>
              <a:r>
                <a:rPr b="1" i="0" lang="en-US" sz="3399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WHAT KIND OF LEADERSHIP STYLE DO YOU HAVE?</a:t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2000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99"/>
                <a:buFont typeface="Arial"/>
                <a:buNone/>
              </a:pPr>
              <a:r>
                <a:t/>
              </a:r>
              <a:endParaRPr b="0" i="0" sz="33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4"/>
            <p:cNvSpPr txBox="1"/>
            <p:nvPr/>
          </p:nvSpPr>
          <p:spPr>
            <a:xfrm>
              <a:off x="0" y="7299530"/>
              <a:ext cx="6845541" cy="5029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6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" name="Google Shape;112;p4"/>
          <p:cNvGrpSpPr/>
          <p:nvPr/>
        </p:nvGrpSpPr>
        <p:grpSpPr>
          <a:xfrm>
            <a:off x="11148922" y="2590275"/>
            <a:ext cx="5134156" cy="2847176"/>
            <a:chOff x="0" y="-47625"/>
            <a:chExt cx="6845541" cy="3796235"/>
          </a:xfrm>
        </p:grpSpPr>
        <p:sp>
          <p:nvSpPr>
            <p:cNvPr id="113" name="Google Shape;113;p4"/>
            <p:cNvSpPr txBox="1"/>
            <p:nvPr/>
          </p:nvSpPr>
          <p:spPr>
            <a:xfrm>
              <a:off x="0" y="-47625"/>
              <a:ext cx="6845400" cy="320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997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400"/>
                <a:buFont typeface="Arial"/>
                <a:buNone/>
              </a:pPr>
              <a:r>
                <a:rPr b="1" i="0" lang="en-US" sz="3400" u="none" cap="none" strike="noStrike">
                  <a:solidFill>
                    <a:srgbClr val="191919"/>
                  </a:solidFill>
                  <a:latin typeface="Arial"/>
                  <a:ea typeface="Arial"/>
                  <a:cs typeface="Arial"/>
                  <a:sym typeface="Arial"/>
                </a:rPr>
                <a:t>IF YOU WANT TO BE A BETTER LEADER, WHAT WOULD YOU NEED TO WORK ON?</a:t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4"/>
            <p:cNvSpPr txBox="1"/>
            <p:nvPr/>
          </p:nvSpPr>
          <p:spPr>
            <a:xfrm>
              <a:off x="0" y="3245690"/>
              <a:ext cx="6845541" cy="5029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6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5" name="Google Shape;11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54383" y="5437451"/>
            <a:ext cx="3501321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4"/>
          <p:cNvSpPr txBox="1"/>
          <p:nvPr/>
        </p:nvSpPr>
        <p:spPr>
          <a:xfrm>
            <a:off x="1051851" y="866775"/>
            <a:ext cx="6990279" cy="1533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Arial"/>
              <a:buNone/>
            </a:pPr>
            <a:r>
              <a:rPr b="0" i="0" lang="en-US" sz="9000" u="none" cap="none" strike="noStrik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QUESTIONS</a:t>
            </a:r>
            <a:endParaRPr b="0" i="0" sz="9000" u="none" cap="none" strike="noStrike">
              <a:solidFill>
                <a:srgbClr val="FFFFFF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045A6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oogle Shape;121;p5"/>
          <p:cNvGrpSpPr/>
          <p:nvPr/>
        </p:nvGrpSpPr>
        <p:grpSpPr>
          <a:xfrm>
            <a:off x="6938852" y="731770"/>
            <a:ext cx="8794121" cy="8833539"/>
            <a:chOff x="26277" y="0"/>
            <a:chExt cx="11725495" cy="11778051"/>
          </a:xfrm>
        </p:grpSpPr>
        <p:sp>
          <p:nvSpPr>
            <p:cNvPr id="122" name="Google Shape;122;p5"/>
            <p:cNvSpPr/>
            <p:nvPr/>
          </p:nvSpPr>
          <p:spPr>
            <a:xfrm>
              <a:off x="26277" y="0"/>
              <a:ext cx="11725495" cy="11778051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>
                <a:alpha val="941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1100749" y="1079288"/>
              <a:ext cx="9576552" cy="9619476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>
                <a:alpha val="941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" name="Google Shape;124;p5"/>
          <p:cNvGrpSpPr/>
          <p:nvPr/>
        </p:nvGrpSpPr>
        <p:grpSpPr>
          <a:xfrm>
            <a:off x="2039442" y="3131981"/>
            <a:ext cx="6050798" cy="3268433"/>
            <a:chOff x="0" y="-76200"/>
            <a:chExt cx="8067731" cy="4357911"/>
          </a:xfrm>
        </p:grpSpPr>
        <p:sp>
          <p:nvSpPr>
            <p:cNvPr id="125" name="Google Shape;125;p5"/>
            <p:cNvSpPr txBox="1"/>
            <p:nvPr/>
          </p:nvSpPr>
          <p:spPr>
            <a:xfrm>
              <a:off x="0" y="804365"/>
              <a:ext cx="8067731" cy="34773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600"/>
                <a:buFont typeface="Arial"/>
                <a:buNone/>
              </a:pPr>
              <a:r>
                <a:rPr b="0" i="0" lang="en-US" sz="9600" u="none" cap="none" strike="noStrike">
                  <a:solidFill>
                    <a:srgbClr val="F5F5EF"/>
                  </a:solidFill>
                  <a:latin typeface="Arial"/>
                  <a:ea typeface="Arial"/>
                  <a:cs typeface="Arial"/>
                  <a:sym typeface="Arial"/>
                </a:rPr>
                <a:t>Malala Yousafzai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5"/>
            <p:cNvSpPr txBox="1"/>
            <p:nvPr/>
          </p:nvSpPr>
          <p:spPr>
            <a:xfrm>
              <a:off x="0" y="-76200"/>
              <a:ext cx="8067731" cy="5630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rgbClr val="F5F5EF"/>
                  </a:solidFill>
                  <a:latin typeface="Arial"/>
                  <a:ea typeface="Arial"/>
                  <a:cs typeface="Arial"/>
                  <a:sym typeface="Arial"/>
                </a:rPr>
                <a:t>GROUP 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7" name="Google Shape;127;p5"/>
          <p:cNvSpPr/>
          <p:nvPr/>
        </p:nvSpPr>
        <p:spPr>
          <a:xfrm>
            <a:off x="8592714" y="1028700"/>
            <a:ext cx="5486400" cy="8229600"/>
          </a:xfrm>
          <a:custGeom>
            <a:rect b="b" l="l" r="r" t="t"/>
            <a:pathLst>
              <a:path extrusionOk="0" h="9525000" w="6350000">
                <a:moveTo>
                  <a:pt x="0" y="9042400"/>
                </a:moveTo>
                <a:lnTo>
                  <a:pt x="0" y="482600"/>
                </a:lnTo>
                <a:cubicBezTo>
                  <a:pt x="0" y="215900"/>
                  <a:pt x="215900" y="0"/>
                  <a:pt x="482600" y="0"/>
                </a:cubicBezTo>
                <a:lnTo>
                  <a:pt x="5867400" y="0"/>
                </a:lnTo>
                <a:cubicBezTo>
                  <a:pt x="6134100" y="0"/>
                  <a:pt x="6350000" y="217170"/>
                  <a:pt x="6350000" y="482600"/>
                </a:cubicBezTo>
                <a:lnTo>
                  <a:pt x="6350000" y="9042400"/>
                </a:lnTo>
                <a:cubicBezTo>
                  <a:pt x="6350000" y="9309100"/>
                  <a:pt x="6134100" y="9525000"/>
                  <a:pt x="5867400" y="9525000"/>
                </a:cubicBezTo>
                <a:lnTo>
                  <a:pt x="482600" y="9525000"/>
                </a:lnTo>
                <a:cubicBezTo>
                  <a:pt x="217170" y="9525000"/>
                  <a:pt x="0" y="9309100"/>
                  <a:pt x="0" y="904240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798" r="-2797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4AAD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6"/>
          <p:cNvGrpSpPr/>
          <p:nvPr/>
        </p:nvGrpSpPr>
        <p:grpSpPr>
          <a:xfrm>
            <a:off x="6938852" y="731770"/>
            <a:ext cx="8794121" cy="8833539"/>
            <a:chOff x="26277" y="0"/>
            <a:chExt cx="11725495" cy="11778051"/>
          </a:xfrm>
        </p:grpSpPr>
        <p:sp>
          <p:nvSpPr>
            <p:cNvPr id="133" name="Google Shape;133;p6"/>
            <p:cNvSpPr/>
            <p:nvPr/>
          </p:nvSpPr>
          <p:spPr>
            <a:xfrm>
              <a:off x="26277" y="0"/>
              <a:ext cx="11725495" cy="11778051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>
                <a:alpha val="941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6"/>
            <p:cNvSpPr/>
            <p:nvPr/>
          </p:nvSpPr>
          <p:spPr>
            <a:xfrm>
              <a:off x="1100749" y="1079288"/>
              <a:ext cx="9576552" cy="9619476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>
                <a:alpha val="941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5" name="Google Shape;135;p6"/>
          <p:cNvGrpSpPr/>
          <p:nvPr/>
        </p:nvGrpSpPr>
        <p:grpSpPr>
          <a:xfrm>
            <a:off x="2039442" y="3131981"/>
            <a:ext cx="6050798" cy="3268434"/>
            <a:chOff x="0" y="-76200"/>
            <a:chExt cx="8067731" cy="4357912"/>
          </a:xfrm>
        </p:grpSpPr>
        <p:sp>
          <p:nvSpPr>
            <p:cNvPr id="136" name="Google Shape;136;p6"/>
            <p:cNvSpPr txBox="1"/>
            <p:nvPr/>
          </p:nvSpPr>
          <p:spPr>
            <a:xfrm>
              <a:off x="0" y="804365"/>
              <a:ext cx="8067731" cy="34773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600"/>
                <a:buFont typeface="Arial"/>
                <a:buNone/>
              </a:pPr>
              <a:r>
                <a:rPr b="0" i="0" lang="en-US" sz="9600" u="none" cap="none" strike="noStrike">
                  <a:solidFill>
                    <a:srgbClr val="F5F5EF"/>
                  </a:solidFill>
                  <a:latin typeface="Arial"/>
                  <a:ea typeface="Arial"/>
                  <a:cs typeface="Arial"/>
                  <a:sym typeface="Arial"/>
                </a:rPr>
                <a:t>Donald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600"/>
                <a:buFont typeface="Arial"/>
                <a:buNone/>
              </a:pPr>
              <a:r>
                <a:rPr b="0" i="0" lang="en-US" sz="9600" u="none" cap="none" strike="noStrike">
                  <a:solidFill>
                    <a:srgbClr val="F5F5EF"/>
                  </a:solidFill>
                  <a:latin typeface="Arial"/>
                  <a:ea typeface="Arial"/>
                  <a:cs typeface="Arial"/>
                  <a:sym typeface="Arial"/>
                </a:rPr>
                <a:t>Trump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6"/>
            <p:cNvSpPr txBox="1"/>
            <p:nvPr/>
          </p:nvSpPr>
          <p:spPr>
            <a:xfrm>
              <a:off x="0" y="-76200"/>
              <a:ext cx="8067731" cy="5630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rgbClr val="F5F5EF"/>
                  </a:solidFill>
                  <a:latin typeface="Arial"/>
                  <a:ea typeface="Arial"/>
                  <a:cs typeface="Arial"/>
                  <a:sym typeface="Arial"/>
                </a:rPr>
                <a:t>GROUP 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8" name="Google Shape;138;p6"/>
          <p:cNvSpPr/>
          <p:nvPr/>
        </p:nvSpPr>
        <p:spPr>
          <a:xfrm>
            <a:off x="8592714" y="1028700"/>
            <a:ext cx="5486400" cy="8229600"/>
          </a:xfrm>
          <a:custGeom>
            <a:rect b="b" l="l" r="r" t="t"/>
            <a:pathLst>
              <a:path extrusionOk="0" h="9525000" w="6350000">
                <a:moveTo>
                  <a:pt x="0" y="9042400"/>
                </a:moveTo>
                <a:lnTo>
                  <a:pt x="0" y="482600"/>
                </a:lnTo>
                <a:cubicBezTo>
                  <a:pt x="0" y="215900"/>
                  <a:pt x="215900" y="0"/>
                  <a:pt x="482600" y="0"/>
                </a:cubicBezTo>
                <a:lnTo>
                  <a:pt x="5867400" y="0"/>
                </a:lnTo>
                <a:cubicBezTo>
                  <a:pt x="6134100" y="0"/>
                  <a:pt x="6350000" y="217170"/>
                  <a:pt x="6350000" y="482600"/>
                </a:cubicBezTo>
                <a:lnTo>
                  <a:pt x="6350000" y="9042400"/>
                </a:lnTo>
                <a:cubicBezTo>
                  <a:pt x="6350000" y="9309100"/>
                  <a:pt x="6134100" y="9525000"/>
                  <a:pt x="5867400" y="9525000"/>
                </a:cubicBezTo>
                <a:lnTo>
                  <a:pt x="482600" y="9525000"/>
                </a:lnTo>
                <a:cubicBezTo>
                  <a:pt x="217170" y="9525000"/>
                  <a:pt x="0" y="9309100"/>
                  <a:pt x="0" y="904240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83226" r="-83226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1616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oogle Shape;143;p7"/>
          <p:cNvGrpSpPr/>
          <p:nvPr/>
        </p:nvGrpSpPr>
        <p:grpSpPr>
          <a:xfrm>
            <a:off x="6938852" y="731770"/>
            <a:ext cx="8794121" cy="8833539"/>
            <a:chOff x="26277" y="0"/>
            <a:chExt cx="11725495" cy="11778051"/>
          </a:xfrm>
        </p:grpSpPr>
        <p:sp>
          <p:nvSpPr>
            <p:cNvPr id="144" name="Google Shape;144;p7"/>
            <p:cNvSpPr/>
            <p:nvPr/>
          </p:nvSpPr>
          <p:spPr>
            <a:xfrm>
              <a:off x="26277" y="0"/>
              <a:ext cx="11725495" cy="11778051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>
                <a:alpha val="941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7"/>
            <p:cNvSpPr/>
            <p:nvPr/>
          </p:nvSpPr>
          <p:spPr>
            <a:xfrm>
              <a:off x="1100749" y="1079288"/>
              <a:ext cx="9576552" cy="9619476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>
                <a:alpha val="941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6" name="Google Shape;146;p7"/>
          <p:cNvSpPr/>
          <p:nvPr/>
        </p:nvSpPr>
        <p:spPr>
          <a:xfrm>
            <a:off x="8592714" y="1028700"/>
            <a:ext cx="5486400" cy="8229600"/>
          </a:xfrm>
          <a:custGeom>
            <a:rect b="b" l="l" r="r" t="t"/>
            <a:pathLst>
              <a:path extrusionOk="0" h="9525000" w="6350000">
                <a:moveTo>
                  <a:pt x="0" y="9042400"/>
                </a:moveTo>
                <a:lnTo>
                  <a:pt x="0" y="482600"/>
                </a:lnTo>
                <a:cubicBezTo>
                  <a:pt x="0" y="215900"/>
                  <a:pt x="215900" y="0"/>
                  <a:pt x="482600" y="0"/>
                </a:cubicBezTo>
                <a:lnTo>
                  <a:pt x="5867400" y="0"/>
                </a:lnTo>
                <a:cubicBezTo>
                  <a:pt x="6134100" y="0"/>
                  <a:pt x="6350000" y="217170"/>
                  <a:pt x="6350000" y="482600"/>
                </a:cubicBezTo>
                <a:lnTo>
                  <a:pt x="6350000" y="9042400"/>
                </a:lnTo>
                <a:cubicBezTo>
                  <a:pt x="6350000" y="9309100"/>
                  <a:pt x="6134100" y="9525000"/>
                  <a:pt x="5867400" y="9525000"/>
                </a:cubicBezTo>
                <a:lnTo>
                  <a:pt x="482600" y="9525000"/>
                </a:lnTo>
                <a:cubicBezTo>
                  <a:pt x="217170" y="9525000"/>
                  <a:pt x="0" y="9309100"/>
                  <a:pt x="0" y="904240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3653" r="-3651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7" name="Google Shape;147;p7"/>
          <p:cNvGrpSpPr/>
          <p:nvPr/>
        </p:nvGrpSpPr>
        <p:grpSpPr>
          <a:xfrm>
            <a:off x="2039442" y="3131981"/>
            <a:ext cx="6050798" cy="3268434"/>
            <a:chOff x="0" y="-76200"/>
            <a:chExt cx="8067731" cy="4357912"/>
          </a:xfrm>
        </p:grpSpPr>
        <p:sp>
          <p:nvSpPr>
            <p:cNvPr id="148" name="Google Shape;148;p7"/>
            <p:cNvSpPr txBox="1"/>
            <p:nvPr/>
          </p:nvSpPr>
          <p:spPr>
            <a:xfrm>
              <a:off x="0" y="804365"/>
              <a:ext cx="8067731" cy="34773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600"/>
                <a:buFont typeface="Arial"/>
                <a:buNone/>
              </a:pPr>
              <a:r>
                <a:rPr b="0" i="0" lang="en-US" sz="9600" u="none" cap="none" strike="noStrike">
                  <a:solidFill>
                    <a:srgbClr val="F5F5EF"/>
                  </a:solidFill>
                  <a:latin typeface="Arial"/>
                  <a:ea typeface="Arial"/>
                  <a:cs typeface="Arial"/>
                  <a:sym typeface="Arial"/>
                </a:rPr>
                <a:t>Angela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600"/>
                <a:buFont typeface="Arial"/>
                <a:buNone/>
              </a:pPr>
              <a:r>
                <a:rPr b="0" i="0" lang="en-US" sz="9600" u="none" cap="none" strike="noStrike">
                  <a:solidFill>
                    <a:srgbClr val="F5F5EF"/>
                  </a:solidFill>
                  <a:latin typeface="Arial"/>
                  <a:ea typeface="Arial"/>
                  <a:cs typeface="Arial"/>
                  <a:sym typeface="Arial"/>
                </a:rPr>
                <a:t>Merkel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7"/>
            <p:cNvSpPr txBox="1"/>
            <p:nvPr/>
          </p:nvSpPr>
          <p:spPr>
            <a:xfrm>
              <a:off x="0" y="-76200"/>
              <a:ext cx="8067731" cy="5630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rgbClr val="F5F5EF"/>
                  </a:solidFill>
                  <a:latin typeface="Arial"/>
                  <a:ea typeface="Arial"/>
                  <a:cs typeface="Arial"/>
                  <a:sym typeface="Arial"/>
                </a:rPr>
                <a:t>GROUP 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8037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oogle Shape;154;p8"/>
          <p:cNvGrpSpPr/>
          <p:nvPr/>
        </p:nvGrpSpPr>
        <p:grpSpPr>
          <a:xfrm>
            <a:off x="6938852" y="731770"/>
            <a:ext cx="8794121" cy="8833539"/>
            <a:chOff x="26277" y="0"/>
            <a:chExt cx="11725495" cy="11778051"/>
          </a:xfrm>
        </p:grpSpPr>
        <p:sp>
          <p:nvSpPr>
            <p:cNvPr id="155" name="Google Shape;155;p8"/>
            <p:cNvSpPr/>
            <p:nvPr/>
          </p:nvSpPr>
          <p:spPr>
            <a:xfrm>
              <a:off x="26277" y="0"/>
              <a:ext cx="11725495" cy="11778051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>
                <a:alpha val="941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8"/>
            <p:cNvSpPr/>
            <p:nvPr/>
          </p:nvSpPr>
          <p:spPr>
            <a:xfrm>
              <a:off x="1100749" y="1079288"/>
              <a:ext cx="9576552" cy="9619476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>
                <a:alpha val="941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7" name="Google Shape;157;p8"/>
          <p:cNvSpPr/>
          <p:nvPr/>
        </p:nvSpPr>
        <p:spPr>
          <a:xfrm>
            <a:off x="8592714" y="1028700"/>
            <a:ext cx="5486400" cy="8229600"/>
          </a:xfrm>
          <a:custGeom>
            <a:rect b="b" l="l" r="r" t="t"/>
            <a:pathLst>
              <a:path extrusionOk="0" h="9525000" w="6350000">
                <a:moveTo>
                  <a:pt x="0" y="9042400"/>
                </a:moveTo>
                <a:lnTo>
                  <a:pt x="0" y="482600"/>
                </a:lnTo>
                <a:cubicBezTo>
                  <a:pt x="0" y="215900"/>
                  <a:pt x="215900" y="0"/>
                  <a:pt x="482600" y="0"/>
                </a:cubicBezTo>
                <a:lnTo>
                  <a:pt x="5867400" y="0"/>
                </a:lnTo>
                <a:cubicBezTo>
                  <a:pt x="6134100" y="0"/>
                  <a:pt x="6350000" y="217170"/>
                  <a:pt x="6350000" y="482600"/>
                </a:cubicBezTo>
                <a:lnTo>
                  <a:pt x="6350000" y="9042400"/>
                </a:lnTo>
                <a:cubicBezTo>
                  <a:pt x="6350000" y="9309100"/>
                  <a:pt x="6134100" y="9525000"/>
                  <a:pt x="5867400" y="9525000"/>
                </a:cubicBezTo>
                <a:lnTo>
                  <a:pt x="482600" y="9525000"/>
                </a:lnTo>
                <a:cubicBezTo>
                  <a:pt x="217170" y="9525000"/>
                  <a:pt x="0" y="9309100"/>
                  <a:pt x="0" y="904240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78554" r="-78554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8" name="Google Shape;158;p8"/>
          <p:cNvGrpSpPr/>
          <p:nvPr/>
        </p:nvGrpSpPr>
        <p:grpSpPr>
          <a:xfrm>
            <a:off x="2039442" y="2526651"/>
            <a:ext cx="6050798" cy="4479093"/>
            <a:chOff x="0" y="-76200"/>
            <a:chExt cx="8067731" cy="5972124"/>
          </a:xfrm>
        </p:grpSpPr>
        <p:sp>
          <p:nvSpPr>
            <p:cNvPr id="159" name="Google Shape;159;p8"/>
            <p:cNvSpPr txBox="1"/>
            <p:nvPr/>
          </p:nvSpPr>
          <p:spPr>
            <a:xfrm>
              <a:off x="0" y="804365"/>
              <a:ext cx="8067731" cy="50915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600"/>
                <a:buFont typeface="Arial"/>
                <a:buNone/>
              </a:pPr>
              <a:r>
                <a:rPr b="0" i="0" lang="en-US" sz="9600" u="none" cap="none" strike="noStrike">
                  <a:solidFill>
                    <a:srgbClr val="F5F5EF"/>
                  </a:solidFill>
                  <a:latin typeface="Arial"/>
                  <a:ea typeface="Arial"/>
                  <a:cs typeface="Arial"/>
                  <a:sym typeface="Arial"/>
                </a:rPr>
                <a:t>Martin Luther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600"/>
                <a:buFont typeface="Arial"/>
                <a:buNone/>
              </a:pPr>
              <a:r>
                <a:rPr b="0" i="0" lang="en-US" sz="9600" u="none" cap="none" strike="noStrike">
                  <a:solidFill>
                    <a:srgbClr val="F5F5EF"/>
                  </a:solidFill>
                  <a:latin typeface="Arial"/>
                  <a:ea typeface="Arial"/>
                  <a:cs typeface="Arial"/>
                  <a:sym typeface="Arial"/>
                </a:rPr>
                <a:t>King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8"/>
            <p:cNvSpPr txBox="1"/>
            <p:nvPr/>
          </p:nvSpPr>
          <p:spPr>
            <a:xfrm>
              <a:off x="0" y="-76200"/>
              <a:ext cx="8067731" cy="5630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rgbClr val="F5F5EF"/>
                  </a:solidFill>
                  <a:latin typeface="Arial"/>
                  <a:ea typeface="Arial"/>
                  <a:cs typeface="Arial"/>
                  <a:sym typeface="Arial"/>
                </a:rPr>
                <a:t>GROUP 4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14D3B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oogle Shape;165;p9"/>
          <p:cNvGrpSpPr/>
          <p:nvPr/>
        </p:nvGrpSpPr>
        <p:grpSpPr>
          <a:xfrm>
            <a:off x="6938852" y="731770"/>
            <a:ext cx="8794121" cy="8833539"/>
            <a:chOff x="26277" y="0"/>
            <a:chExt cx="11725495" cy="11778051"/>
          </a:xfrm>
        </p:grpSpPr>
        <p:sp>
          <p:nvSpPr>
            <p:cNvPr id="166" name="Google Shape;166;p9"/>
            <p:cNvSpPr/>
            <p:nvPr/>
          </p:nvSpPr>
          <p:spPr>
            <a:xfrm>
              <a:off x="26277" y="0"/>
              <a:ext cx="11725495" cy="11778051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>
                <a:alpha val="941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9"/>
            <p:cNvSpPr/>
            <p:nvPr/>
          </p:nvSpPr>
          <p:spPr>
            <a:xfrm>
              <a:off x="1100749" y="1079288"/>
              <a:ext cx="9576552" cy="9619476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>
                <a:alpha val="941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8" name="Google Shape;168;p9"/>
          <p:cNvSpPr/>
          <p:nvPr/>
        </p:nvSpPr>
        <p:spPr>
          <a:xfrm>
            <a:off x="8592714" y="1028700"/>
            <a:ext cx="5486400" cy="8229600"/>
          </a:xfrm>
          <a:custGeom>
            <a:rect b="b" l="l" r="r" t="t"/>
            <a:pathLst>
              <a:path extrusionOk="0" h="9525000" w="6350000">
                <a:moveTo>
                  <a:pt x="0" y="9042400"/>
                </a:moveTo>
                <a:lnTo>
                  <a:pt x="0" y="482600"/>
                </a:lnTo>
                <a:cubicBezTo>
                  <a:pt x="0" y="215900"/>
                  <a:pt x="215900" y="0"/>
                  <a:pt x="482600" y="0"/>
                </a:cubicBezTo>
                <a:lnTo>
                  <a:pt x="5867400" y="0"/>
                </a:lnTo>
                <a:cubicBezTo>
                  <a:pt x="6134100" y="0"/>
                  <a:pt x="6350000" y="217170"/>
                  <a:pt x="6350000" y="482600"/>
                </a:cubicBezTo>
                <a:lnTo>
                  <a:pt x="6350000" y="9042400"/>
                </a:lnTo>
                <a:cubicBezTo>
                  <a:pt x="6350000" y="9309100"/>
                  <a:pt x="6134100" y="9525000"/>
                  <a:pt x="5867400" y="9525000"/>
                </a:cubicBezTo>
                <a:lnTo>
                  <a:pt x="482600" y="9525000"/>
                </a:lnTo>
                <a:cubicBezTo>
                  <a:pt x="217170" y="9525000"/>
                  <a:pt x="0" y="9309100"/>
                  <a:pt x="0" y="904240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75250" r="-75250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9" name="Google Shape;169;p9"/>
          <p:cNvGrpSpPr/>
          <p:nvPr/>
        </p:nvGrpSpPr>
        <p:grpSpPr>
          <a:xfrm>
            <a:off x="2039442" y="3131981"/>
            <a:ext cx="6050798" cy="3268434"/>
            <a:chOff x="0" y="-76200"/>
            <a:chExt cx="8067731" cy="4357912"/>
          </a:xfrm>
        </p:grpSpPr>
        <p:sp>
          <p:nvSpPr>
            <p:cNvPr id="170" name="Google Shape;170;p9"/>
            <p:cNvSpPr txBox="1"/>
            <p:nvPr/>
          </p:nvSpPr>
          <p:spPr>
            <a:xfrm>
              <a:off x="0" y="804365"/>
              <a:ext cx="8067731" cy="34773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600"/>
                <a:buFont typeface="Arial"/>
                <a:buNone/>
              </a:pPr>
              <a:r>
                <a:rPr b="0" i="0" lang="en-US" sz="9600" u="none" cap="none" strike="noStrike">
                  <a:solidFill>
                    <a:srgbClr val="F5F5EF"/>
                  </a:solidFill>
                  <a:latin typeface="Arial"/>
                  <a:ea typeface="Arial"/>
                  <a:cs typeface="Arial"/>
                  <a:sym typeface="Arial"/>
                </a:rPr>
                <a:t>Kamala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600"/>
                <a:buFont typeface="Arial"/>
                <a:buNone/>
              </a:pPr>
              <a:r>
                <a:rPr b="0" i="0" lang="en-US" sz="9600" u="none" cap="none" strike="noStrike">
                  <a:solidFill>
                    <a:srgbClr val="F5F5EF"/>
                  </a:solidFill>
                  <a:latin typeface="Arial"/>
                  <a:ea typeface="Arial"/>
                  <a:cs typeface="Arial"/>
                  <a:sym typeface="Arial"/>
                </a:rPr>
                <a:t>Harris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9"/>
            <p:cNvSpPr txBox="1"/>
            <p:nvPr/>
          </p:nvSpPr>
          <p:spPr>
            <a:xfrm>
              <a:off x="0" y="-76200"/>
              <a:ext cx="8067731" cy="5630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rgbClr val="F5F5EF"/>
                  </a:solidFill>
                  <a:latin typeface="Arial"/>
                  <a:ea typeface="Arial"/>
                  <a:cs typeface="Arial"/>
                  <a:sym typeface="Arial"/>
                </a:rPr>
                <a:t>GROUP 5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