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10287000" cx="18288000"/>
  <p:notesSz cx="6858000" cy="9144000"/>
  <p:embeddedFontLst>
    <p:embeddedFont>
      <p:font typeface="Aleo"/>
      <p:regular r:id="rId16"/>
      <p:bold r:id="rId17"/>
      <p:italic r:id="rId18"/>
      <p:boldItalic r:id="rId19"/>
    </p:embeddedFon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2" roundtripDataSignature="AMtx7mjJCsYgZ7F9Mg7rH4kJnudIQ61M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Oswald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leo-bold.fntdata"/><Relationship Id="rId16" Type="http://schemas.openxmlformats.org/officeDocument/2006/relationships/font" Target="fonts/Ale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Aleo-boldItalic.fntdata"/><Relationship Id="rId6" Type="http://schemas.openxmlformats.org/officeDocument/2006/relationships/slide" Target="slides/slide1.xml"/><Relationship Id="rId18" Type="http://schemas.openxmlformats.org/officeDocument/2006/relationships/font" Target="fonts/Ale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9" name="Google Shape;189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7" name="Google Shape;11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3" name="Google Shape;13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9" name="Google Shape;14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9" name="Google Shape;159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9" name="Google Shape;169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8" name="Google Shape;178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4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4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4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3"/>
          <p:cNvSpPr txBox="1"/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3"/>
          <p:cNvSpPr txBox="1"/>
          <p:nvPr>
            <p:ph idx="1" type="body"/>
          </p:nvPr>
        </p:nvSpPr>
        <p:spPr>
          <a:xfrm rot="5400000">
            <a:off x="5880496" y="-1884759"/>
            <a:ext cx="6527007" cy="157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3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3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3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4"/>
          <p:cNvSpPr txBox="1"/>
          <p:nvPr>
            <p:ph type="title"/>
          </p:nvPr>
        </p:nvSpPr>
        <p:spPr>
          <a:xfrm rot="5400000">
            <a:off x="10700146" y="2934892"/>
            <a:ext cx="8717757" cy="3943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4"/>
          <p:cNvSpPr txBox="1"/>
          <p:nvPr>
            <p:ph idx="1" type="body"/>
          </p:nvPr>
        </p:nvSpPr>
        <p:spPr>
          <a:xfrm rot="5400000">
            <a:off x="2699146" y="-894159"/>
            <a:ext cx="8717757" cy="1160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4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4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4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5"/>
          <p:cNvSpPr txBox="1"/>
          <p:nvPr>
            <p:ph type="ctrTitle"/>
          </p:nvPr>
        </p:nvSpPr>
        <p:spPr>
          <a:xfrm>
            <a:off x="2286000" y="1683545"/>
            <a:ext cx="137160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67"/>
              <a:buFont typeface="Calibri"/>
              <a:buNone/>
              <a:defRPr sz="1066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5"/>
          <p:cNvSpPr txBox="1"/>
          <p:nvPr>
            <p:ph idx="1" type="subTitle"/>
          </p:nvPr>
        </p:nvSpPr>
        <p:spPr>
          <a:xfrm>
            <a:off x="2286000" y="5403057"/>
            <a:ext cx="13716000" cy="24836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  <a:defRPr sz="4267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556"/>
              <a:buNone/>
              <a:defRPr sz="3556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sz="2844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sz="2844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sz="2844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sz="2844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sz="2844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sz="2844"/>
            </a:lvl9pPr>
          </a:lstStyle>
          <a:p/>
        </p:txBody>
      </p:sp>
      <p:sp>
        <p:nvSpPr>
          <p:cNvPr id="18" name="Google Shape;18;p25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5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5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6"/>
          <p:cNvSpPr txBox="1"/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6"/>
          <p:cNvSpPr txBox="1"/>
          <p:nvPr>
            <p:ph idx="1" type="body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6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6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6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7"/>
          <p:cNvSpPr txBox="1"/>
          <p:nvPr>
            <p:ph type="title"/>
          </p:nvPr>
        </p:nvSpPr>
        <p:spPr>
          <a:xfrm>
            <a:off x="1247775" y="2564608"/>
            <a:ext cx="15773400" cy="42791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67"/>
              <a:buFont typeface="Calibri"/>
              <a:buNone/>
              <a:defRPr sz="1066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7"/>
          <p:cNvSpPr txBox="1"/>
          <p:nvPr>
            <p:ph idx="1" type="body"/>
          </p:nvPr>
        </p:nvSpPr>
        <p:spPr>
          <a:xfrm>
            <a:off x="1247775" y="6884195"/>
            <a:ext cx="15773400" cy="22502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267"/>
              <a:buNone/>
              <a:defRPr sz="4267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3556"/>
              <a:buNone/>
              <a:defRPr sz="3556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844"/>
              <a:buNone/>
              <a:defRPr sz="284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844"/>
              <a:buNone/>
              <a:defRPr sz="284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844"/>
              <a:buNone/>
              <a:defRPr sz="284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844"/>
              <a:buNone/>
              <a:defRPr sz="284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844"/>
              <a:buNone/>
              <a:defRPr sz="284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844"/>
              <a:buNone/>
              <a:defRPr sz="284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7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7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7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8"/>
          <p:cNvSpPr txBox="1"/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8"/>
          <p:cNvSpPr txBox="1"/>
          <p:nvPr>
            <p:ph idx="1" type="body"/>
          </p:nvPr>
        </p:nvSpPr>
        <p:spPr>
          <a:xfrm>
            <a:off x="1257300" y="2738438"/>
            <a:ext cx="7772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8"/>
          <p:cNvSpPr txBox="1"/>
          <p:nvPr>
            <p:ph idx="2" type="body"/>
          </p:nvPr>
        </p:nvSpPr>
        <p:spPr>
          <a:xfrm>
            <a:off x="9258300" y="2738438"/>
            <a:ext cx="7772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8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8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8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9"/>
          <p:cNvSpPr txBox="1"/>
          <p:nvPr>
            <p:ph type="title"/>
          </p:nvPr>
        </p:nvSpPr>
        <p:spPr>
          <a:xfrm>
            <a:off x="1259682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9"/>
          <p:cNvSpPr txBox="1"/>
          <p:nvPr>
            <p:ph idx="1" type="body"/>
          </p:nvPr>
        </p:nvSpPr>
        <p:spPr>
          <a:xfrm>
            <a:off x="1259683" y="2521745"/>
            <a:ext cx="7736681" cy="1235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  <a:defRPr b="1" sz="4267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556"/>
              <a:buNone/>
              <a:defRPr b="1" sz="3556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b="1" sz="2844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b="1" sz="2844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b="1" sz="2844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b="1" sz="2844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b="1" sz="2844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b="1" sz="2844"/>
            </a:lvl9pPr>
          </a:lstStyle>
          <a:p/>
        </p:txBody>
      </p:sp>
      <p:sp>
        <p:nvSpPr>
          <p:cNvPr id="43" name="Google Shape;43;p29"/>
          <p:cNvSpPr txBox="1"/>
          <p:nvPr>
            <p:ph idx="2" type="body"/>
          </p:nvPr>
        </p:nvSpPr>
        <p:spPr>
          <a:xfrm>
            <a:off x="1259683" y="3757613"/>
            <a:ext cx="7736681" cy="5526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9"/>
          <p:cNvSpPr txBox="1"/>
          <p:nvPr>
            <p:ph idx="3" type="body"/>
          </p:nvPr>
        </p:nvSpPr>
        <p:spPr>
          <a:xfrm>
            <a:off x="9258300" y="2521745"/>
            <a:ext cx="7774782" cy="1235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267"/>
              <a:buNone/>
              <a:defRPr b="1" sz="4267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556"/>
              <a:buNone/>
              <a:defRPr b="1" sz="3556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b="1" sz="2844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b="1" sz="2844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b="1" sz="2844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b="1" sz="2844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b="1" sz="2844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b="1" sz="2844"/>
            </a:lvl9pPr>
          </a:lstStyle>
          <a:p/>
        </p:txBody>
      </p:sp>
      <p:sp>
        <p:nvSpPr>
          <p:cNvPr id="45" name="Google Shape;45;p29"/>
          <p:cNvSpPr txBox="1"/>
          <p:nvPr>
            <p:ph idx="4" type="body"/>
          </p:nvPr>
        </p:nvSpPr>
        <p:spPr>
          <a:xfrm>
            <a:off x="9258300" y="3757613"/>
            <a:ext cx="7774782" cy="5526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9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9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9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0"/>
          <p:cNvSpPr txBox="1"/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0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0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0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1"/>
          <p:cNvSpPr txBox="1"/>
          <p:nvPr>
            <p:ph type="title"/>
          </p:nvPr>
        </p:nvSpPr>
        <p:spPr>
          <a:xfrm>
            <a:off x="1259683" y="685800"/>
            <a:ext cx="5898356" cy="24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89"/>
              <a:buFont typeface="Calibri"/>
              <a:buNone/>
              <a:defRPr sz="568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1"/>
          <p:cNvSpPr txBox="1"/>
          <p:nvPr>
            <p:ph idx="1" type="body"/>
          </p:nvPr>
        </p:nvSpPr>
        <p:spPr>
          <a:xfrm>
            <a:off x="7774782" y="1481138"/>
            <a:ext cx="9258300" cy="731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9851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89"/>
              <a:buChar char="•"/>
              <a:defRPr sz="5689"/>
            </a:lvl1pPr>
            <a:lvl2pPr indent="-544703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978"/>
              <a:buChar char="•"/>
              <a:defRPr sz="4978"/>
            </a:lvl2pPr>
            <a:lvl3pPr indent="-499554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267"/>
              <a:buChar char="•"/>
              <a:defRPr sz="4267"/>
            </a:lvl3pPr>
            <a:lvl4pPr indent="-454406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556"/>
              <a:buChar char="•"/>
              <a:defRPr sz="3556"/>
            </a:lvl4pPr>
            <a:lvl5pPr indent="-454406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556"/>
              <a:buChar char="•"/>
              <a:defRPr sz="3556"/>
            </a:lvl5pPr>
            <a:lvl6pPr indent="-454406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556"/>
              <a:buChar char="•"/>
              <a:defRPr sz="3556"/>
            </a:lvl6pPr>
            <a:lvl7pPr indent="-454406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556"/>
              <a:buChar char="•"/>
              <a:defRPr sz="3556"/>
            </a:lvl7pPr>
            <a:lvl8pPr indent="-454406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556"/>
              <a:buChar char="•"/>
              <a:defRPr sz="3556"/>
            </a:lvl8pPr>
            <a:lvl9pPr indent="-454406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556"/>
              <a:buChar char="•"/>
              <a:defRPr sz="3556"/>
            </a:lvl9pPr>
          </a:lstStyle>
          <a:p/>
        </p:txBody>
      </p:sp>
      <p:sp>
        <p:nvSpPr>
          <p:cNvPr id="57" name="Google Shape;57;p31"/>
          <p:cNvSpPr txBox="1"/>
          <p:nvPr>
            <p:ph idx="2" type="body"/>
          </p:nvPr>
        </p:nvSpPr>
        <p:spPr>
          <a:xfrm>
            <a:off x="1259683" y="3086100"/>
            <a:ext cx="5898356" cy="5717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sz="2844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89"/>
              <a:buNone/>
              <a:defRPr sz="2489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78"/>
              <a:buNone/>
              <a:defRPr sz="1778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78"/>
              <a:buNone/>
              <a:defRPr sz="1778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78"/>
              <a:buNone/>
              <a:defRPr sz="1778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78"/>
              <a:buNone/>
              <a:defRPr sz="1778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78"/>
              <a:buNone/>
              <a:defRPr sz="1778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78"/>
              <a:buNone/>
              <a:defRPr sz="1778"/>
            </a:lvl9pPr>
          </a:lstStyle>
          <a:p/>
        </p:txBody>
      </p:sp>
      <p:sp>
        <p:nvSpPr>
          <p:cNvPr id="58" name="Google Shape;58;p31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1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1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2"/>
          <p:cNvSpPr txBox="1"/>
          <p:nvPr>
            <p:ph type="title"/>
          </p:nvPr>
        </p:nvSpPr>
        <p:spPr>
          <a:xfrm>
            <a:off x="1259683" y="685800"/>
            <a:ext cx="5898356" cy="24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89"/>
              <a:buFont typeface="Calibri"/>
              <a:buNone/>
              <a:defRPr sz="568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2"/>
          <p:cNvSpPr/>
          <p:nvPr>
            <p:ph idx="2" type="pic"/>
          </p:nvPr>
        </p:nvSpPr>
        <p:spPr>
          <a:xfrm>
            <a:off x="7774782" y="1481138"/>
            <a:ext cx="9258300" cy="731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89"/>
              <a:buFont typeface="Arial"/>
              <a:buNone/>
              <a:defRPr b="0" i="0" sz="56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978"/>
              <a:buFont typeface="Arial"/>
              <a:buNone/>
              <a:defRPr b="0" i="0" sz="49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267"/>
              <a:buFont typeface="Arial"/>
              <a:buNone/>
              <a:defRPr b="0" i="0" sz="42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556"/>
              <a:buFont typeface="Arial"/>
              <a:buNone/>
              <a:defRPr b="0" i="0" sz="355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556"/>
              <a:buFont typeface="Arial"/>
              <a:buNone/>
              <a:defRPr b="0" i="0" sz="355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556"/>
              <a:buFont typeface="Arial"/>
              <a:buNone/>
              <a:defRPr b="0" i="0" sz="355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556"/>
              <a:buFont typeface="Arial"/>
              <a:buNone/>
              <a:defRPr b="0" i="0" sz="355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556"/>
              <a:buFont typeface="Arial"/>
              <a:buNone/>
              <a:defRPr b="0" i="0" sz="355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556"/>
              <a:buFont typeface="Arial"/>
              <a:buNone/>
              <a:defRPr b="0" i="0" sz="355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32"/>
          <p:cNvSpPr txBox="1"/>
          <p:nvPr>
            <p:ph idx="1" type="body"/>
          </p:nvPr>
        </p:nvSpPr>
        <p:spPr>
          <a:xfrm>
            <a:off x="1259683" y="3086100"/>
            <a:ext cx="5898356" cy="5717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sz="2844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89"/>
              <a:buNone/>
              <a:defRPr sz="2489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78"/>
              <a:buNone/>
              <a:defRPr sz="1778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78"/>
              <a:buNone/>
              <a:defRPr sz="1778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78"/>
              <a:buNone/>
              <a:defRPr sz="1778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78"/>
              <a:buNone/>
              <a:defRPr sz="1778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78"/>
              <a:buNone/>
              <a:defRPr sz="1778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78"/>
              <a:buNone/>
              <a:defRPr sz="1778"/>
            </a:lvl9pPr>
          </a:lstStyle>
          <a:p/>
        </p:txBody>
      </p:sp>
      <p:sp>
        <p:nvSpPr>
          <p:cNvPr id="65" name="Google Shape;65;p32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2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2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3"/>
          <p:cNvSpPr txBox="1"/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3"/>
          <p:cNvSpPr txBox="1"/>
          <p:nvPr>
            <p:ph idx="1" type="body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3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33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3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33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3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133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133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133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133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133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133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133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133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133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914D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58668" y="957709"/>
            <a:ext cx="8170664" cy="837158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5" name="Google Shape;85;p1"/>
          <p:cNvGrpSpPr/>
          <p:nvPr/>
        </p:nvGrpSpPr>
        <p:grpSpPr>
          <a:xfrm>
            <a:off x="3541506" y="2172434"/>
            <a:ext cx="11205000" cy="5925165"/>
            <a:chOff x="0" y="-24408"/>
            <a:chExt cx="14940000" cy="7900220"/>
          </a:xfrm>
        </p:grpSpPr>
        <p:sp>
          <p:nvSpPr>
            <p:cNvPr id="86" name="Google Shape;86;p1"/>
            <p:cNvSpPr txBox="1"/>
            <p:nvPr/>
          </p:nvSpPr>
          <p:spPr>
            <a:xfrm>
              <a:off x="0" y="1355465"/>
              <a:ext cx="14940000" cy="637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140"/>
                <a:buFont typeface="Arial"/>
                <a:buNone/>
              </a:pPr>
              <a:r>
                <a:rPr b="1" i="0" lang="en-US" sz="9140" u="none" cap="none" strike="noStrike">
                  <a:solidFill>
                    <a:srgbClr val="FFF4FB"/>
                  </a:solidFill>
                  <a:latin typeface="Oswald"/>
                  <a:ea typeface="Oswald"/>
                  <a:cs typeface="Oswald"/>
                  <a:sym typeface="Oswald"/>
                </a:rPr>
                <a:t>STRENGTHS</a:t>
              </a:r>
              <a:endParaRPr b="1" i="0" sz="1400" u="none" cap="none" strike="noStrik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endParaRPr>
            </a:p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140"/>
                <a:buFont typeface="Arial"/>
                <a:buNone/>
              </a:pPr>
              <a:r>
                <a:rPr b="1" i="0" lang="en-US" sz="9140" u="none" cap="none" strike="noStrike">
                  <a:solidFill>
                    <a:srgbClr val="FFF4FB"/>
                  </a:solidFill>
                  <a:latin typeface="Oswald"/>
                  <a:ea typeface="Oswald"/>
                  <a:cs typeface="Oswald"/>
                  <a:sym typeface="Oswald"/>
                </a:rPr>
                <a:t>&amp;</a:t>
              </a:r>
              <a:endParaRPr b="1" i="0" sz="1400" u="none" cap="none" strike="noStrik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endParaRPr>
            </a:p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140"/>
                <a:buFont typeface="Arial"/>
                <a:buNone/>
              </a:pPr>
              <a:r>
                <a:rPr b="1" i="0" lang="en-US" sz="9140" u="none" cap="none" strike="noStrike">
                  <a:solidFill>
                    <a:srgbClr val="FFF4FB"/>
                  </a:solidFill>
                  <a:latin typeface="Oswald"/>
                  <a:ea typeface="Oswald"/>
                  <a:cs typeface="Oswald"/>
                  <a:sym typeface="Oswald"/>
                </a:rPr>
                <a:t>WEAKNESSES</a:t>
              </a:r>
              <a:endParaRPr b="1" i="0" sz="1400" u="none" cap="none" strike="noStrik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sp>
          <p:nvSpPr>
            <p:cNvPr id="87" name="Google Shape;87;p1"/>
            <p:cNvSpPr txBox="1"/>
            <p:nvPr/>
          </p:nvSpPr>
          <p:spPr>
            <a:xfrm>
              <a:off x="1760030" y="-24408"/>
              <a:ext cx="11419924" cy="619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968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1"/>
            <p:cNvSpPr txBox="1"/>
            <p:nvPr/>
          </p:nvSpPr>
          <p:spPr>
            <a:xfrm>
              <a:off x="1760030" y="7285262"/>
              <a:ext cx="11419924" cy="590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875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9" name="Google Shape;89;p1"/>
          <p:cNvSpPr txBox="1"/>
          <p:nvPr/>
        </p:nvSpPr>
        <p:spPr>
          <a:xfrm>
            <a:off x="919325" y="8559300"/>
            <a:ext cx="133779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latin typeface="Calibri"/>
                <a:ea typeface="Calibri"/>
                <a:cs typeface="Calibri"/>
                <a:sym typeface="Calibri"/>
              </a:rPr>
              <a:t>IFHOHYP Study Session 2021 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latin typeface="Calibri"/>
                <a:ea typeface="Calibri"/>
                <a:cs typeface="Calibri"/>
                <a:sym typeface="Calibri"/>
              </a:rPr>
              <a:t>Created and Presented by Nicole Leung and Maria Skoczyńska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D393B"/>
        </a:soli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Google Shape;191;p22"/>
          <p:cNvGrpSpPr/>
          <p:nvPr/>
        </p:nvGrpSpPr>
        <p:grpSpPr>
          <a:xfrm>
            <a:off x="2152461" y="1214926"/>
            <a:ext cx="10927837" cy="5154343"/>
            <a:chOff x="0" y="-85725"/>
            <a:chExt cx="14570451" cy="6872458"/>
          </a:xfrm>
        </p:grpSpPr>
        <p:sp>
          <p:nvSpPr>
            <p:cNvPr id="192" name="Google Shape;192;p22"/>
            <p:cNvSpPr txBox="1"/>
            <p:nvPr/>
          </p:nvSpPr>
          <p:spPr>
            <a:xfrm>
              <a:off x="0" y="-85725"/>
              <a:ext cx="5766129" cy="58887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3999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100" u="none" cap="none" strike="noStrike">
                  <a:solidFill>
                    <a:srgbClr val="F5C20A"/>
                  </a:solidFill>
                  <a:latin typeface="Oswald"/>
                  <a:ea typeface="Oswald"/>
                  <a:cs typeface="Oswald"/>
                  <a:sym typeface="Oswald"/>
                </a:rPr>
                <a:t>Connect with other leaders. Share your challenges. Return the favor and support each other. </a:t>
              </a:r>
              <a:endParaRPr/>
            </a:p>
          </p:txBody>
        </p:sp>
        <p:sp>
          <p:nvSpPr>
            <p:cNvPr id="193" name="Google Shape;193;p22"/>
            <p:cNvSpPr txBox="1"/>
            <p:nvPr/>
          </p:nvSpPr>
          <p:spPr>
            <a:xfrm>
              <a:off x="2952325" y="6167608"/>
              <a:ext cx="11618126" cy="619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218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4" name="Google Shape;194;p22"/>
          <p:cNvSpPr/>
          <p:nvPr/>
        </p:nvSpPr>
        <p:spPr>
          <a:xfrm rot="-5400000">
            <a:off x="16014861" y="462181"/>
            <a:ext cx="12132620" cy="10253095"/>
          </a:xfrm>
          <a:custGeom>
            <a:rect b="b" l="l" r="r" t="t"/>
            <a:pathLst>
              <a:path extrusionOk="0" h="2009140" w="2377441">
                <a:moveTo>
                  <a:pt x="2376170" y="1778000"/>
                </a:moveTo>
                <a:cubicBezTo>
                  <a:pt x="2374900" y="1276350"/>
                  <a:pt x="2359660" y="598170"/>
                  <a:pt x="2359660" y="97790"/>
                </a:cubicBezTo>
                <a:cubicBezTo>
                  <a:pt x="2359660" y="90170"/>
                  <a:pt x="2360930" y="82550"/>
                  <a:pt x="2360930" y="76200"/>
                </a:cubicBezTo>
                <a:cubicBezTo>
                  <a:pt x="2359660" y="74930"/>
                  <a:pt x="2358390" y="74930"/>
                  <a:pt x="2357120" y="73660"/>
                </a:cubicBezTo>
                <a:cubicBezTo>
                  <a:pt x="2357120" y="73660"/>
                  <a:pt x="2355850" y="74930"/>
                  <a:pt x="2355850" y="76200"/>
                </a:cubicBezTo>
                <a:cubicBezTo>
                  <a:pt x="2353310" y="82550"/>
                  <a:pt x="2348230" y="82550"/>
                  <a:pt x="2343150" y="82550"/>
                </a:cubicBezTo>
                <a:cubicBezTo>
                  <a:pt x="2336800" y="81280"/>
                  <a:pt x="2330450" y="74930"/>
                  <a:pt x="2322830" y="77470"/>
                </a:cubicBezTo>
                <a:cubicBezTo>
                  <a:pt x="2320290" y="78740"/>
                  <a:pt x="2315210" y="76200"/>
                  <a:pt x="2313940" y="73660"/>
                </a:cubicBezTo>
                <a:cubicBezTo>
                  <a:pt x="2310130" y="68580"/>
                  <a:pt x="2305050" y="68580"/>
                  <a:pt x="2299970" y="71120"/>
                </a:cubicBezTo>
                <a:cubicBezTo>
                  <a:pt x="2297430" y="72390"/>
                  <a:pt x="2294890" y="71120"/>
                  <a:pt x="2292350" y="71120"/>
                </a:cubicBezTo>
                <a:cubicBezTo>
                  <a:pt x="2288540" y="71120"/>
                  <a:pt x="2283460" y="69850"/>
                  <a:pt x="2279650" y="68580"/>
                </a:cubicBezTo>
                <a:cubicBezTo>
                  <a:pt x="2278380" y="68580"/>
                  <a:pt x="2275840" y="67310"/>
                  <a:pt x="2274570" y="67310"/>
                </a:cubicBezTo>
                <a:cubicBezTo>
                  <a:pt x="2270760" y="66040"/>
                  <a:pt x="2266950" y="62230"/>
                  <a:pt x="2263140" y="67310"/>
                </a:cubicBezTo>
                <a:cubicBezTo>
                  <a:pt x="2263140" y="67310"/>
                  <a:pt x="2260600" y="67310"/>
                  <a:pt x="2259330" y="66040"/>
                </a:cubicBezTo>
                <a:cubicBezTo>
                  <a:pt x="2258060" y="63500"/>
                  <a:pt x="2256790" y="59690"/>
                  <a:pt x="2255520" y="57150"/>
                </a:cubicBezTo>
                <a:cubicBezTo>
                  <a:pt x="2252980" y="53340"/>
                  <a:pt x="2252980" y="46990"/>
                  <a:pt x="2249170" y="44450"/>
                </a:cubicBezTo>
                <a:cubicBezTo>
                  <a:pt x="2246630" y="43180"/>
                  <a:pt x="2245360" y="41910"/>
                  <a:pt x="2244090" y="39370"/>
                </a:cubicBezTo>
                <a:cubicBezTo>
                  <a:pt x="2244090" y="38100"/>
                  <a:pt x="2241550" y="36830"/>
                  <a:pt x="2241550" y="35560"/>
                </a:cubicBezTo>
                <a:lnTo>
                  <a:pt x="2237740" y="31750"/>
                </a:lnTo>
                <a:cubicBezTo>
                  <a:pt x="2236470" y="29210"/>
                  <a:pt x="2235200" y="25400"/>
                  <a:pt x="2232660" y="24130"/>
                </a:cubicBezTo>
                <a:cubicBezTo>
                  <a:pt x="2227580" y="20320"/>
                  <a:pt x="2226310" y="15240"/>
                  <a:pt x="2228850" y="8890"/>
                </a:cubicBezTo>
                <a:cubicBezTo>
                  <a:pt x="2225040" y="7620"/>
                  <a:pt x="2222500" y="5080"/>
                  <a:pt x="2218690" y="5080"/>
                </a:cubicBezTo>
                <a:cubicBezTo>
                  <a:pt x="2203450" y="6350"/>
                  <a:pt x="2186940" y="8890"/>
                  <a:pt x="2171700" y="10160"/>
                </a:cubicBezTo>
                <a:cubicBezTo>
                  <a:pt x="2169160" y="10160"/>
                  <a:pt x="2165350" y="11430"/>
                  <a:pt x="2164080" y="12700"/>
                </a:cubicBezTo>
                <a:cubicBezTo>
                  <a:pt x="2153920" y="19050"/>
                  <a:pt x="2143760" y="13970"/>
                  <a:pt x="2133600" y="12700"/>
                </a:cubicBezTo>
                <a:cubicBezTo>
                  <a:pt x="2125980" y="12700"/>
                  <a:pt x="2118360" y="8890"/>
                  <a:pt x="2110740" y="7620"/>
                </a:cubicBezTo>
                <a:cubicBezTo>
                  <a:pt x="2101850" y="6350"/>
                  <a:pt x="2094230" y="7620"/>
                  <a:pt x="2085340" y="6350"/>
                </a:cubicBezTo>
                <a:cubicBezTo>
                  <a:pt x="2084070" y="6350"/>
                  <a:pt x="2082800" y="5080"/>
                  <a:pt x="2081530" y="3810"/>
                </a:cubicBezTo>
                <a:cubicBezTo>
                  <a:pt x="2078990" y="0"/>
                  <a:pt x="2073910" y="1270"/>
                  <a:pt x="2071370" y="2540"/>
                </a:cubicBezTo>
                <a:cubicBezTo>
                  <a:pt x="2067560" y="5080"/>
                  <a:pt x="2066290" y="8890"/>
                  <a:pt x="2063750" y="12700"/>
                </a:cubicBezTo>
                <a:cubicBezTo>
                  <a:pt x="2057400" y="13970"/>
                  <a:pt x="2048510" y="15240"/>
                  <a:pt x="2042160" y="19050"/>
                </a:cubicBezTo>
                <a:cubicBezTo>
                  <a:pt x="2037080" y="21590"/>
                  <a:pt x="2034540" y="22860"/>
                  <a:pt x="2030730" y="20320"/>
                </a:cubicBezTo>
                <a:lnTo>
                  <a:pt x="2029460" y="21590"/>
                </a:lnTo>
                <a:cubicBezTo>
                  <a:pt x="2032000" y="24130"/>
                  <a:pt x="2033270" y="27940"/>
                  <a:pt x="2035810" y="30480"/>
                </a:cubicBezTo>
                <a:cubicBezTo>
                  <a:pt x="2032000" y="31750"/>
                  <a:pt x="2026920" y="34290"/>
                  <a:pt x="2024380" y="33020"/>
                </a:cubicBezTo>
                <a:cubicBezTo>
                  <a:pt x="2018030" y="31750"/>
                  <a:pt x="2015490" y="34290"/>
                  <a:pt x="2010410" y="36830"/>
                </a:cubicBezTo>
                <a:cubicBezTo>
                  <a:pt x="2005330" y="40640"/>
                  <a:pt x="1998980" y="43180"/>
                  <a:pt x="1993900" y="45720"/>
                </a:cubicBezTo>
                <a:cubicBezTo>
                  <a:pt x="1992630" y="45720"/>
                  <a:pt x="1991360" y="45720"/>
                  <a:pt x="1990090" y="44450"/>
                </a:cubicBezTo>
                <a:cubicBezTo>
                  <a:pt x="1988820" y="44450"/>
                  <a:pt x="1987550" y="43180"/>
                  <a:pt x="1987550" y="43180"/>
                </a:cubicBezTo>
                <a:cubicBezTo>
                  <a:pt x="1981200" y="45720"/>
                  <a:pt x="1974850" y="48260"/>
                  <a:pt x="1968500" y="45720"/>
                </a:cubicBezTo>
                <a:cubicBezTo>
                  <a:pt x="1967230" y="45720"/>
                  <a:pt x="1967230" y="46990"/>
                  <a:pt x="1965960" y="46990"/>
                </a:cubicBezTo>
                <a:cubicBezTo>
                  <a:pt x="1958340" y="49530"/>
                  <a:pt x="1953260" y="58420"/>
                  <a:pt x="1943100" y="58420"/>
                </a:cubicBezTo>
                <a:cubicBezTo>
                  <a:pt x="1935480" y="58420"/>
                  <a:pt x="1927860" y="64770"/>
                  <a:pt x="1920240" y="64770"/>
                </a:cubicBezTo>
                <a:cubicBezTo>
                  <a:pt x="1911350" y="66040"/>
                  <a:pt x="1903730" y="68580"/>
                  <a:pt x="1896110" y="72390"/>
                </a:cubicBezTo>
                <a:cubicBezTo>
                  <a:pt x="1893570" y="73660"/>
                  <a:pt x="1891030" y="73660"/>
                  <a:pt x="1889760" y="73660"/>
                </a:cubicBezTo>
                <a:cubicBezTo>
                  <a:pt x="1883410" y="71120"/>
                  <a:pt x="1879600" y="74930"/>
                  <a:pt x="1877060" y="78740"/>
                </a:cubicBezTo>
                <a:cubicBezTo>
                  <a:pt x="1870710" y="87630"/>
                  <a:pt x="1860550" y="90170"/>
                  <a:pt x="1851660" y="92710"/>
                </a:cubicBezTo>
                <a:cubicBezTo>
                  <a:pt x="1840230" y="95250"/>
                  <a:pt x="1828800" y="96520"/>
                  <a:pt x="1817370" y="97790"/>
                </a:cubicBezTo>
                <a:cubicBezTo>
                  <a:pt x="1816100" y="97790"/>
                  <a:pt x="1814830" y="101600"/>
                  <a:pt x="1812290" y="102870"/>
                </a:cubicBezTo>
                <a:cubicBezTo>
                  <a:pt x="1811020" y="102870"/>
                  <a:pt x="1809750" y="101600"/>
                  <a:pt x="1809750" y="101600"/>
                </a:cubicBezTo>
                <a:cubicBezTo>
                  <a:pt x="1803400" y="109220"/>
                  <a:pt x="1799590" y="120650"/>
                  <a:pt x="1786890" y="119380"/>
                </a:cubicBezTo>
                <a:lnTo>
                  <a:pt x="1785620" y="119380"/>
                </a:lnTo>
                <a:cubicBezTo>
                  <a:pt x="1775460" y="125730"/>
                  <a:pt x="1765300" y="123190"/>
                  <a:pt x="1756410" y="120650"/>
                </a:cubicBezTo>
                <a:cubicBezTo>
                  <a:pt x="1753870" y="120650"/>
                  <a:pt x="1750060" y="118110"/>
                  <a:pt x="1748790" y="115570"/>
                </a:cubicBezTo>
                <a:cubicBezTo>
                  <a:pt x="1744980" y="107950"/>
                  <a:pt x="1734820" y="105410"/>
                  <a:pt x="1727200" y="107950"/>
                </a:cubicBezTo>
                <a:cubicBezTo>
                  <a:pt x="1720850" y="110490"/>
                  <a:pt x="1714500" y="111760"/>
                  <a:pt x="1708150" y="114300"/>
                </a:cubicBezTo>
                <a:cubicBezTo>
                  <a:pt x="1697990" y="116840"/>
                  <a:pt x="1689100" y="118110"/>
                  <a:pt x="1678940" y="113030"/>
                </a:cubicBezTo>
                <a:cubicBezTo>
                  <a:pt x="1668780" y="107950"/>
                  <a:pt x="1661160" y="111760"/>
                  <a:pt x="1656080" y="123190"/>
                </a:cubicBezTo>
                <a:cubicBezTo>
                  <a:pt x="1652270" y="130810"/>
                  <a:pt x="1642109" y="132080"/>
                  <a:pt x="1635759" y="125730"/>
                </a:cubicBezTo>
                <a:cubicBezTo>
                  <a:pt x="1631949" y="121920"/>
                  <a:pt x="1629409" y="123190"/>
                  <a:pt x="1625599" y="125730"/>
                </a:cubicBezTo>
                <a:lnTo>
                  <a:pt x="1617979" y="133350"/>
                </a:lnTo>
                <a:cubicBezTo>
                  <a:pt x="1616709" y="134620"/>
                  <a:pt x="1614169" y="134620"/>
                  <a:pt x="1612899" y="134620"/>
                </a:cubicBezTo>
                <a:lnTo>
                  <a:pt x="1605279" y="134620"/>
                </a:lnTo>
                <a:cubicBezTo>
                  <a:pt x="1600199" y="134620"/>
                  <a:pt x="1595119" y="133350"/>
                  <a:pt x="1590040" y="132080"/>
                </a:cubicBezTo>
                <a:cubicBezTo>
                  <a:pt x="1583690" y="130810"/>
                  <a:pt x="1578609" y="127000"/>
                  <a:pt x="1572259" y="125730"/>
                </a:cubicBezTo>
                <a:cubicBezTo>
                  <a:pt x="1562099" y="124460"/>
                  <a:pt x="1559559" y="115570"/>
                  <a:pt x="1555749" y="109220"/>
                </a:cubicBezTo>
                <a:cubicBezTo>
                  <a:pt x="1553209" y="105410"/>
                  <a:pt x="1548129" y="100330"/>
                  <a:pt x="1543049" y="101600"/>
                </a:cubicBezTo>
                <a:cubicBezTo>
                  <a:pt x="1537969" y="104140"/>
                  <a:pt x="1532889" y="101600"/>
                  <a:pt x="1529079" y="100330"/>
                </a:cubicBezTo>
                <a:cubicBezTo>
                  <a:pt x="1527809" y="100330"/>
                  <a:pt x="1525269" y="99060"/>
                  <a:pt x="1523999" y="99060"/>
                </a:cubicBezTo>
                <a:cubicBezTo>
                  <a:pt x="1515109" y="96520"/>
                  <a:pt x="1508759" y="101600"/>
                  <a:pt x="1502409" y="107950"/>
                </a:cubicBezTo>
                <a:lnTo>
                  <a:pt x="1497329" y="113030"/>
                </a:lnTo>
                <a:cubicBezTo>
                  <a:pt x="1496059" y="114300"/>
                  <a:pt x="1496059" y="116840"/>
                  <a:pt x="1494790" y="118110"/>
                </a:cubicBezTo>
                <a:cubicBezTo>
                  <a:pt x="1487170" y="124460"/>
                  <a:pt x="1479550" y="121920"/>
                  <a:pt x="1470659" y="118110"/>
                </a:cubicBezTo>
                <a:cubicBezTo>
                  <a:pt x="1463040" y="114300"/>
                  <a:pt x="1454149" y="118110"/>
                  <a:pt x="1451609" y="125730"/>
                </a:cubicBezTo>
                <a:cubicBezTo>
                  <a:pt x="1450340" y="130810"/>
                  <a:pt x="1449070" y="134620"/>
                  <a:pt x="1442720" y="137160"/>
                </a:cubicBezTo>
                <a:cubicBezTo>
                  <a:pt x="1436370" y="140970"/>
                  <a:pt x="1428750" y="143510"/>
                  <a:pt x="1427480" y="152400"/>
                </a:cubicBezTo>
                <a:cubicBezTo>
                  <a:pt x="1427480" y="153670"/>
                  <a:pt x="1426210" y="154940"/>
                  <a:pt x="1424940" y="154940"/>
                </a:cubicBezTo>
                <a:cubicBezTo>
                  <a:pt x="1421130" y="156210"/>
                  <a:pt x="1418590" y="157480"/>
                  <a:pt x="1414780" y="158750"/>
                </a:cubicBezTo>
                <a:lnTo>
                  <a:pt x="1403350" y="158750"/>
                </a:lnTo>
                <a:cubicBezTo>
                  <a:pt x="1395730" y="157480"/>
                  <a:pt x="1388110" y="154940"/>
                  <a:pt x="1380490" y="153670"/>
                </a:cubicBezTo>
                <a:cubicBezTo>
                  <a:pt x="1371600" y="152400"/>
                  <a:pt x="1363979" y="157480"/>
                  <a:pt x="1355090" y="158750"/>
                </a:cubicBezTo>
                <a:lnTo>
                  <a:pt x="1353820" y="160020"/>
                </a:lnTo>
                <a:cubicBezTo>
                  <a:pt x="1351280" y="163830"/>
                  <a:pt x="1347470" y="162560"/>
                  <a:pt x="1344930" y="160020"/>
                </a:cubicBezTo>
                <a:cubicBezTo>
                  <a:pt x="1339850" y="154940"/>
                  <a:pt x="1330960" y="153670"/>
                  <a:pt x="1324610" y="156210"/>
                </a:cubicBezTo>
                <a:cubicBezTo>
                  <a:pt x="1316990" y="160020"/>
                  <a:pt x="1309370" y="162560"/>
                  <a:pt x="1301750" y="165100"/>
                </a:cubicBezTo>
                <a:cubicBezTo>
                  <a:pt x="1299210" y="165100"/>
                  <a:pt x="1296670" y="163830"/>
                  <a:pt x="1295400" y="163830"/>
                </a:cubicBezTo>
                <a:cubicBezTo>
                  <a:pt x="1292860" y="163830"/>
                  <a:pt x="1289050" y="162560"/>
                  <a:pt x="1287780" y="163830"/>
                </a:cubicBezTo>
                <a:cubicBezTo>
                  <a:pt x="1277620" y="171450"/>
                  <a:pt x="1267460" y="168910"/>
                  <a:pt x="1258570" y="163830"/>
                </a:cubicBezTo>
                <a:cubicBezTo>
                  <a:pt x="1253490" y="161290"/>
                  <a:pt x="1245870" y="158750"/>
                  <a:pt x="1243330" y="151130"/>
                </a:cubicBezTo>
                <a:cubicBezTo>
                  <a:pt x="1242060" y="146050"/>
                  <a:pt x="1236980" y="140970"/>
                  <a:pt x="1233170" y="137160"/>
                </a:cubicBezTo>
                <a:cubicBezTo>
                  <a:pt x="1226820" y="130810"/>
                  <a:pt x="1220470" y="121920"/>
                  <a:pt x="1209040" y="121920"/>
                </a:cubicBezTo>
                <a:cubicBezTo>
                  <a:pt x="1206500" y="121920"/>
                  <a:pt x="1203959" y="116840"/>
                  <a:pt x="1202690" y="118110"/>
                </a:cubicBezTo>
                <a:cubicBezTo>
                  <a:pt x="1197609" y="119380"/>
                  <a:pt x="1197609" y="116840"/>
                  <a:pt x="1195070" y="114300"/>
                </a:cubicBezTo>
                <a:cubicBezTo>
                  <a:pt x="1192530" y="111760"/>
                  <a:pt x="1188720" y="109220"/>
                  <a:pt x="1186180" y="105410"/>
                </a:cubicBezTo>
                <a:cubicBezTo>
                  <a:pt x="1182370" y="100330"/>
                  <a:pt x="1178560" y="93980"/>
                  <a:pt x="1174750" y="88900"/>
                </a:cubicBezTo>
                <a:cubicBezTo>
                  <a:pt x="1170940" y="83820"/>
                  <a:pt x="1168400" y="77470"/>
                  <a:pt x="1164590" y="72390"/>
                </a:cubicBezTo>
                <a:cubicBezTo>
                  <a:pt x="1163320" y="71120"/>
                  <a:pt x="1159509" y="69850"/>
                  <a:pt x="1158240" y="71120"/>
                </a:cubicBezTo>
                <a:lnTo>
                  <a:pt x="1143000" y="78740"/>
                </a:lnTo>
                <a:cubicBezTo>
                  <a:pt x="1140460" y="80010"/>
                  <a:pt x="1139190" y="82550"/>
                  <a:pt x="1137920" y="85090"/>
                </a:cubicBezTo>
                <a:lnTo>
                  <a:pt x="1136650" y="83820"/>
                </a:lnTo>
                <a:cubicBezTo>
                  <a:pt x="1137920" y="80010"/>
                  <a:pt x="1139190" y="76200"/>
                  <a:pt x="1140460" y="74930"/>
                </a:cubicBezTo>
                <a:lnTo>
                  <a:pt x="1125220" y="71120"/>
                </a:lnTo>
                <a:cubicBezTo>
                  <a:pt x="1121410" y="69850"/>
                  <a:pt x="1115060" y="69850"/>
                  <a:pt x="1112520" y="69850"/>
                </a:cubicBezTo>
                <a:lnTo>
                  <a:pt x="1092200" y="69850"/>
                </a:lnTo>
                <a:cubicBezTo>
                  <a:pt x="1084580" y="69850"/>
                  <a:pt x="1078230" y="68580"/>
                  <a:pt x="1070610" y="69850"/>
                </a:cubicBezTo>
                <a:cubicBezTo>
                  <a:pt x="1065530" y="71120"/>
                  <a:pt x="1061720" y="68580"/>
                  <a:pt x="1057910" y="66040"/>
                </a:cubicBezTo>
                <a:cubicBezTo>
                  <a:pt x="1047750" y="58420"/>
                  <a:pt x="1037590" y="49530"/>
                  <a:pt x="1023620" y="53340"/>
                </a:cubicBezTo>
                <a:cubicBezTo>
                  <a:pt x="1022350" y="53340"/>
                  <a:pt x="1019810" y="52070"/>
                  <a:pt x="1018540" y="50800"/>
                </a:cubicBezTo>
                <a:cubicBezTo>
                  <a:pt x="1014730" y="49530"/>
                  <a:pt x="1012190" y="46990"/>
                  <a:pt x="1007110" y="44450"/>
                </a:cubicBezTo>
                <a:cubicBezTo>
                  <a:pt x="1007110" y="48260"/>
                  <a:pt x="1007110" y="49530"/>
                  <a:pt x="1008380" y="52070"/>
                </a:cubicBezTo>
                <a:cubicBezTo>
                  <a:pt x="1005840" y="54610"/>
                  <a:pt x="1004570" y="53340"/>
                  <a:pt x="1003300" y="52070"/>
                </a:cubicBezTo>
                <a:cubicBezTo>
                  <a:pt x="1002030" y="53340"/>
                  <a:pt x="1000760" y="55880"/>
                  <a:pt x="999490" y="55880"/>
                </a:cubicBezTo>
                <a:cubicBezTo>
                  <a:pt x="993140" y="58420"/>
                  <a:pt x="986790" y="59690"/>
                  <a:pt x="980440" y="62230"/>
                </a:cubicBezTo>
                <a:cubicBezTo>
                  <a:pt x="977900" y="63500"/>
                  <a:pt x="975360" y="64770"/>
                  <a:pt x="974090" y="66040"/>
                </a:cubicBezTo>
                <a:cubicBezTo>
                  <a:pt x="969010" y="69850"/>
                  <a:pt x="965200" y="76200"/>
                  <a:pt x="956310" y="74930"/>
                </a:cubicBezTo>
                <a:cubicBezTo>
                  <a:pt x="955040" y="74930"/>
                  <a:pt x="952500" y="77470"/>
                  <a:pt x="949960" y="77470"/>
                </a:cubicBezTo>
                <a:cubicBezTo>
                  <a:pt x="947420" y="78740"/>
                  <a:pt x="943610" y="78740"/>
                  <a:pt x="941070" y="80010"/>
                </a:cubicBezTo>
                <a:lnTo>
                  <a:pt x="938530" y="80010"/>
                </a:lnTo>
                <a:cubicBezTo>
                  <a:pt x="930910" y="82550"/>
                  <a:pt x="924560" y="85090"/>
                  <a:pt x="916940" y="86360"/>
                </a:cubicBezTo>
                <a:lnTo>
                  <a:pt x="911860" y="86360"/>
                </a:lnTo>
                <a:cubicBezTo>
                  <a:pt x="905510" y="86360"/>
                  <a:pt x="900430" y="85090"/>
                  <a:pt x="894080" y="85090"/>
                </a:cubicBezTo>
                <a:cubicBezTo>
                  <a:pt x="887730" y="85090"/>
                  <a:pt x="881380" y="87630"/>
                  <a:pt x="875030" y="87630"/>
                </a:cubicBezTo>
                <a:cubicBezTo>
                  <a:pt x="867410" y="87630"/>
                  <a:pt x="858520" y="87630"/>
                  <a:pt x="852170" y="82550"/>
                </a:cubicBezTo>
                <a:cubicBezTo>
                  <a:pt x="850900" y="81280"/>
                  <a:pt x="847090" y="81280"/>
                  <a:pt x="844550" y="82550"/>
                </a:cubicBezTo>
                <a:cubicBezTo>
                  <a:pt x="835660" y="83820"/>
                  <a:pt x="826770" y="85090"/>
                  <a:pt x="819150" y="87630"/>
                </a:cubicBezTo>
                <a:cubicBezTo>
                  <a:pt x="811530" y="90170"/>
                  <a:pt x="807720" y="87630"/>
                  <a:pt x="805180" y="81280"/>
                </a:cubicBezTo>
                <a:cubicBezTo>
                  <a:pt x="803910" y="78740"/>
                  <a:pt x="801370" y="76200"/>
                  <a:pt x="798830" y="73660"/>
                </a:cubicBezTo>
                <a:cubicBezTo>
                  <a:pt x="795020" y="71120"/>
                  <a:pt x="791210" y="67310"/>
                  <a:pt x="787400" y="67310"/>
                </a:cubicBezTo>
                <a:cubicBezTo>
                  <a:pt x="778510" y="67310"/>
                  <a:pt x="773430" y="62230"/>
                  <a:pt x="767080" y="58420"/>
                </a:cubicBezTo>
                <a:cubicBezTo>
                  <a:pt x="756920" y="52070"/>
                  <a:pt x="748030" y="44450"/>
                  <a:pt x="735330" y="45720"/>
                </a:cubicBezTo>
                <a:lnTo>
                  <a:pt x="735330" y="39370"/>
                </a:lnTo>
                <a:cubicBezTo>
                  <a:pt x="737870" y="39370"/>
                  <a:pt x="740410" y="39370"/>
                  <a:pt x="742950" y="38100"/>
                </a:cubicBezTo>
                <a:cubicBezTo>
                  <a:pt x="739140" y="35560"/>
                  <a:pt x="739140" y="31750"/>
                  <a:pt x="736600" y="29210"/>
                </a:cubicBezTo>
                <a:cubicBezTo>
                  <a:pt x="731520" y="25400"/>
                  <a:pt x="726440" y="24130"/>
                  <a:pt x="721360" y="21590"/>
                </a:cubicBezTo>
                <a:cubicBezTo>
                  <a:pt x="717550" y="20320"/>
                  <a:pt x="712470" y="20320"/>
                  <a:pt x="715010" y="26670"/>
                </a:cubicBezTo>
                <a:cubicBezTo>
                  <a:pt x="708660" y="27940"/>
                  <a:pt x="703580" y="27940"/>
                  <a:pt x="701040" y="30480"/>
                </a:cubicBezTo>
                <a:cubicBezTo>
                  <a:pt x="695960" y="34290"/>
                  <a:pt x="690880" y="31750"/>
                  <a:pt x="687070" y="29210"/>
                </a:cubicBezTo>
                <a:cubicBezTo>
                  <a:pt x="684530" y="27940"/>
                  <a:pt x="681990" y="26670"/>
                  <a:pt x="679450" y="27940"/>
                </a:cubicBezTo>
                <a:cubicBezTo>
                  <a:pt x="664210" y="35560"/>
                  <a:pt x="648970" y="31750"/>
                  <a:pt x="633730" y="31750"/>
                </a:cubicBezTo>
                <a:cubicBezTo>
                  <a:pt x="631190" y="31750"/>
                  <a:pt x="628650" y="30480"/>
                  <a:pt x="624840" y="30480"/>
                </a:cubicBezTo>
                <a:cubicBezTo>
                  <a:pt x="619760" y="29210"/>
                  <a:pt x="615950" y="26670"/>
                  <a:pt x="610870" y="25400"/>
                </a:cubicBezTo>
                <a:cubicBezTo>
                  <a:pt x="605790" y="24130"/>
                  <a:pt x="599440" y="22860"/>
                  <a:pt x="594360" y="21590"/>
                </a:cubicBezTo>
                <a:lnTo>
                  <a:pt x="590550" y="21590"/>
                </a:lnTo>
                <a:cubicBezTo>
                  <a:pt x="581660" y="21590"/>
                  <a:pt x="572770" y="22860"/>
                  <a:pt x="565150" y="22860"/>
                </a:cubicBezTo>
                <a:cubicBezTo>
                  <a:pt x="558800" y="22860"/>
                  <a:pt x="552450" y="20320"/>
                  <a:pt x="544830" y="19050"/>
                </a:cubicBezTo>
                <a:cubicBezTo>
                  <a:pt x="543560" y="8890"/>
                  <a:pt x="533400" y="11430"/>
                  <a:pt x="527050" y="6350"/>
                </a:cubicBezTo>
                <a:cubicBezTo>
                  <a:pt x="525780" y="5080"/>
                  <a:pt x="523240" y="6350"/>
                  <a:pt x="521970" y="6350"/>
                </a:cubicBezTo>
                <a:cubicBezTo>
                  <a:pt x="514350" y="5080"/>
                  <a:pt x="509270" y="8890"/>
                  <a:pt x="506730" y="15240"/>
                </a:cubicBezTo>
                <a:cubicBezTo>
                  <a:pt x="502920" y="21590"/>
                  <a:pt x="492760" y="24130"/>
                  <a:pt x="496570" y="34290"/>
                </a:cubicBezTo>
                <a:cubicBezTo>
                  <a:pt x="497840" y="35560"/>
                  <a:pt x="500380" y="36830"/>
                  <a:pt x="501650" y="39370"/>
                </a:cubicBezTo>
                <a:cubicBezTo>
                  <a:pt x="501650" y="43180"/>
                  <a:pt x="500380" y="45720"/>
                  <a:pt x="496570" y="44450"/>
                </a:cubicBezTo>
                <a:cubicBezTo>
                  <a:pt x="495300" y="44450"/>
                  <a:pt x="494030" y="46990"/>
                  <a:pt x="492760" y="48260"/>
                </a:cubicBezTo>
                <a:cubicBezTo>
                  <a:pt x="491490" y="49530"/>
                  <a:pt x="491490" y="52070"/>
                  <a:pt x="490220" y="52070"/>
                </a:cubicBezTo>
                <a:cubicBezTo>
                  <a:pt x="482600" y="54610"/>
                  <a:pt x="477520" y="60960"/>
                  <a:pt x="468630" y="59690"/>
                </a:cubicBezTo>
                <a:lnTo>
                  <a:pt x="466090" y="59690"/>
                </a:lnTo>
                <a:cubicBezTo>
                  <a:pt x="458470" y="66040"/>
                  <a:pt x="450850" y="64770"/>
                  <a:pt x="441960" y="63500"/>
                </a:cubicBezTo>
                <a:cubicBezTo>
                  <a:pt x="438150" y="62230"/>
                  <a:pt x="433070" y="63500"/>
                  <a:pt x="427990" y="63500"/>
                </a:cubicBezTo>
                <a:cubicBezTo>
                  <a:pt x="424180" y="63500"/>
                  <a:pt x="420370" y="63500"/>
                  <a:pt x="416560" y="60960"/>
                </a:cubicBezTo>
                <a:cubicBezTo>
                  <a:pt x="411480" y="58420"/>
                  <a:pt x="406400" y="54610"/>
                  <a:pt x="401320" y="52070"/>
                </a:cubicBezTo>
                <a:cubicBezTo>
                  <a:pt x="396240" y="49530"/>
                  <a:pt x="389890" y="49530"/>
                  <a:pt x="389890" y="40640"/>
                </a:cubicBezTo>
                <a:cubicBezTo>
                  <a:pt x="389890" y="39370"/>
                  <a:pt x="387350" y="38100"/>
                  <a:pt x="387350" y="36830"/>
                </a:cubicBezTo>
                <a:cubicBezTo>
                  <a:pt x="378460" y="44450"/>
                  <a:pt x="370840" y="50800"/>
                  <a:pt x="363220" y="57150"/>
                </a:cubicBezTo>
                <a:cubicBezTo>
                  <a:pt x="359410" y="60960"/>
                  <a:pt x="354330" y="66040"/>
                  <a:pt x="356870" y="72390"/>
                </a:cubicBezTo>
                <a:cubicBezTo>
                  <a:pt x="356870" y="73660"/>
                  <a:pt x="355600" y="74930"/>
                  <a:pt x="355600" y="76200"/>
                </a:cubicBezTo>
                <a:cubicBezTo>
                  <a:pt x="354330" y="78740"/>
                  <a:pt x="353060" y="81280"/>
                  <a:pt x="350520" y="82550"/>
                </a:cubicBezTo>
                <a:cubicBezTo>
                  <a:pt x="347980" y="86360"/>
                  <a:pt x="345440" y="90170"/>
                  <a:pt x="342900" y="95250"/>
                </a:cubicBezTo>
                <a:lnTo>
                  <a:pt x="335280" y="102870"/>
                </a:lnTo>
                <a:cubicBezTo>
                  <a:pt x="332740" y="106680"/>
                  <a:pt x="330200" y="110490"/>
                  <a:pt x="326390" y="113030"/>
                </a:cubicBezTo>
                <a:cubicBezTo>
                  <a:pt x="317500" y="120650"/>
                  <a:pt x="308610" y="128270"/>
                  <a:pt x="298450" y="135890"/>
                </a:cubicBezTo>
                <a:cubicBezTo>
                  <a:pt x="293370" y="140970"/>
                  <a:pt x="287020" y="144780"/>
                  <a:pt x="281940" y="149860"/>
                </a:cubicBezTo>
                <a:cubicBezTo>
                  <a:pt x="273050" y="157480"/>
                  <a:pt x="262890" y="163830"/>
                  <a:pt x="257810" y="175260"/>
                </a:cubicBezTo>
                <a:cubicBezTo>
                  <a:pt x="257810" y="176530"/>
                  <a:pt x="255270" y="177800"/>
                  <a:pt x="254000" y="179070"/>
                </a:cubicBezTo>
                <a:cubicBezTo>
                  <a:pt x="247650" y="184150"/>
                  <a:pt x="237490" y="184150"/>
                  <a:pt x="237490" y="194310"/>
                </a:cubicBezTo>
                <a:cubicBezTo>
                  <a:pt x="227330" y="194310"/>
                  <a:pt x="222250" y="201930"/>
                  <a:pt x="217170" y="208280"/>
                </a:cubicBezTo>
                <a:cubicBezTo>
                  <a:pt x="213360" y="213360"/>
                  <a:pt x="209550" y="219710"/>
                  <a:pt x="204470" y="223520"/>
                </a:cubicBezTo>
                <a:cubicBezTo>
                  <a:pt x="199390" y="226060"/>
                  <a:pt x="193040" y="224790"/>
                  <a:pt x="186690" y="224790"/>
                </a:cubicBezTo>
                <a:cubicBezTo>
                  <a:pt x="184150" y="224790"/>
                  <a:pt x="181610" y="224790"/>
                  <a:pt x="181610" y="226060"/>
                </a:cubicBezTo>
                <a:cubicBezTo>
                  <a:pt x="176530" y="231140"/>
                  <a:pt x="170180" y="234950"/>
                  <a:pt x="166370" y="241300"/>
                </a:cubicBezTo>
                <a:cubicBezTo>
                  <a:pt x="162560" y="247650"/>
                  <a:pt x="158750" y="251460"/>
                  <a:pt x="152400" y="252730"/>
                </a:cubicBezTo>
                <a:cubicBezTo>
                  <a:pt x="146050" y="254000"/>
                  <a:pt x="139700" y="260350"/>
                  <a:pt x="130810" y="256540"/>
                </a:cubicBezTo>
                <a:cubicBezTo>
                  <a:pt x="123190" y="254000"/>
                  <a:pt x="114300" y="256540"/>
                  <a:pt x="109220" y="251460"/>
                </a:cubicBezTo>
                <a:cubicBezTo>
                  <a:pt x="99060" y="252730"/>
                  <a:pt x="91440" y="255270"/>
                  <a:pt x="82550" y="256540"/>
                </a:cubicBezTo>
                <a:cubicBezTo>
                  <a:pt x="72390" y="259080"/>
                  <a:pt x="60960" y="257810"/>
                  <a:pt x="52070" y="265430"/>
                </a:cubicBezTo>
                <a:cubicBezTo>
                  <a:pt x="44450" y="271780"/>
                  <a:pt x="38100" y="278130"/>
                  <a:pt x="26670" y="276860"/>
                </a:cubicBezTo>
                <a:cubicBezTo>
                  <a:pt x="27940" y="284480"/>
                  <a:pt x="29210" y="290830"/>
                  <a:pt x="30480" y="298450"/>
                </a:cubicBezTo>
                <a:cubicBezTo>
                  <a:pt x="33020" y="318770"/>
                  <a:pt x="35560" y="339090"/>
                  <a:pt x="36830" y="359410"/>
                </a:cubicBezTo>
                <a:cubicBezTo>
                  <a:pt x="40640" y="384810"/>
                  <a:pt x="41910" y="408940"/>
                  <a:pt x="39370" y="433070"/>
                </a:cubicBezTo>
                <a:cubicBezTo>
                  <a:pt x="36830" y="467360"/>
                  <a:pt x="25400" y="1640840"/>
                  <a:pt x="13970" y="1672590"/>
                </a:cubicBezTo>
                <a:lnTo>
                  <a:pt x="2540" y="1699260"/>
                </a:lnTo>
                <a:cubicBezTo>
                  <a:pt x="0" y="1705610"/>
                  <a:pt x="3810" y="1709420"/>
                  <a:pt x="10160" y="1710690"/>
                </a:cubicBezTo>
                <a:cubicBezTo>
                  <a:pt x="17780" y="1711960"/>
                  <a:pt x="20320" y="1717040"/>
                  <a:pt x="22860" y="1723390"/>
                </a:cubicBezTo>
                <a:cubicBezTo>
                  <a:pt x="25400" y="1733550"/>
                  <a:pt x="21590" y="1743710"/>
                  <a:pt x="26670" y="1753870"/>
                </a:cubicBezTo>
                <a:cubicBezTo>
                  <a:pt x="29210" y="1758950"/>
                  <a:pt x="26670" y="1767840"/>
                  <a:pt x="25400" y="1775460"/>
                </a:cubicBezTo>
                <a:cubicBezTo>
                  <a:pt x="24130" y="1785620"/>
                  <a:pt x="26670" y="1795780"/>
                  <a:pt x="30480" y="1804670"/>
                </a:cubicBezTo>
                <a:cubicBezTo>
                  <a:pt x="39370" y="1819910"/>
                  <a:pt x="40640" y="1837690"/>
                  <a:pt x="40640" y="1854200"/>
                </a:cubicBezTo>
                <a:cubicBezTo>
                  <a:pt x="40640" y="1858010"/>
                  <a:pt x="41910" y="1861820"/>
                  <a:pt x="43180" y="1864360"/>
                </a:cubicBezTo>
                <a:cubicBezTo>
                  <a:pt x="45720" y="1866900"/>
                  <a:pt x="50800" y="1869440"/>
                  <a:pt x="55880" y="1870710"/>
                </a:cubicBezTo>
                <a:lnTo>
                  <a:pt x="86360" y="1885950"/>
                </a:lnTo>
                <a:cubicBezTo>
                  <a:pt x="100330" y="1893570"/>
                  <a:pt x="111760" y="1892300"/>
                  <a:pt x="124460" y="1883410"/>
                </a:cubicBezTo>
                <a:cubicBezTo>
                  <a:pt x="125730" y="1882140"/>
                  <a:pt x="129540" y="1880870"/>
                  <a:pt x="130810" y="1880870"/>
                </a:cubicBezTo>
                <a:cubicBezTo>
                  <a:pt x="139700" y="1882140"/>
                  <a:pt x="148590" y="1882140"/>
                  <a:pt x="156210" y="1889760"/>
                </a:cubicBezTo>
                <a:cubicBezTo>
                  <a:pt x="165100" y="1897380"/>
                  <a:pt x="177800" y="1902460"/>
                  <a:pt x="187960" y="1908810"/>
                </a:cubicBezTo>
                <a:cubicBezTo>
                  <a:pt x="194310" y="1912620"/>
                  <a:pt x="201930" y="1917700"/>
                  <a:pt x="205740" y="1922780"/>
                </a:cubicBezTo>
                <a:cubicBezTo>
                  <a:pt x="208280" y="1925320"/>
                  <a:pt x="210820" y="1927860"/>
                  <a:pt x="213360" y="1929130"/>
                </a:cubicBezTo>
                <a:cubicBezTo>
                  <a:pt x="227330" y="1934210"/>
                  <a:pt x="234950" y="1946910"/>
                  <a:pt x="243840" y="1957070"/>
                </a:cubicBezTo>
                <a:cubicBezTo>
                  <a:pt x="251460" y="1965960"/>
                  <a:pt x="261620" y="1971040"/>
                  <a:pt x="273050" y="1972310"/>
                </a:cubicBezTo>
                <a:cubicBezTo>
                  <a:pt x="285750" y="1974850"/>
                  <a:pt x="298450" y="1976120"/>
                  <a:pt x="311150" y="1978660"/>
                </a:cubicBezTo>
                <a:cubicBezTo>
                  <a:pt x="316230" y="1979930"/>
                  <a:pt x="322580" y="1981200"/>
                  <a:pt x="327660" y="1983740"/>
                </a:cubicBezTo>
                <a:cubicBezTo>
                  <a:pt x="334010" y="1986280"/>
                  <a:pt x="340360" y="1986280"/>
                  <a:pt x="345440" y="1990090"/>
                </a:cubicBezTo>
                <a:cubicBezTo>
                  <a:pt x="353060" y="1996440"/>
                  <a:pt x="360680" y="2000250"/>
                  <a:pt x="370840" y="1997710"/>
                </a:cubicBezTo>
                <a:cubicBezTo>
                  <a:pt x="374650" y="1996440"/>
                  <a:pt x="379730" y="1998980"/>
                  <a:pt x="383540" y="2000250"/>
                </a:cubicBezTo>
                <a:cubicBezTo>
                  <a:pt x="384810" y="2000250"/>
                  <a:pt x="386080" y="2001520"/>
                  <a:pt x="387350" y="2001520"/>
                </a:cubicBezTo>
                <a:cubicBezTo>
                  <a:pt x="401320" y="2002790"/>
                  <a:pt x="414020" y="2000250"/>
                  <a:pt x="426720" y="1997710"/>
                </a:cubicBezTo>
                <a:cubicBezTo>
                  <a:pt x="431800" y="1996440"/>
                  <a:pt x="436880" y="1995170"/>
                  <a:pt x="441960" y="1992630"/>
                </a:cubicBezTo>
                <a:cubicBezTo>
                  <a:pt x="455930" y="1986280"/>
                  <a:pt x="469900" y="1979930"/>
                  <a:pt x="482600" y="1972310"/>
                </a:cubicBezTo>
                <a:cubicBezTo>
                  <a:pt x="491490" y="1967230"/>
                  <a:pt x="500380" y="1962150"/>
                  <a:pt x="510540" y="1967230"/>
                </a:cubicBezTo>
                <a:lnTo>
                  <a:pt x="515620" y="1967230"/>
                </a:lnTo>
                <a:cubicBezTo>
                  <a:pt x="524510" y="1967230"/>
                  <a:pt x="533400" y="1965960"/>
                  <a:pt x="541020" y="1964690"/>
                </a:cubicBezTo>
                <a:cubicBezTo>
                  <a:pt x="542290" y="1964690"/>
                  <a:pt x="544830" y="1964690"/>
                  <a:pt x="544830" y="1963420"/>
                </a:cubicBezTo>
                <a:cubicBezTo>
                  <a:pt x="548640" y="1958340"/>
                  <a:pt x="554990" y="1958340"/>
                  <a:pt x="561340" y="1957070"/>
                </a:cubicBezTo>
                <a:cubicBezTo>
                  <a:pt x="571500" y="1955800"/>
                  <a:pt x="581660" y="1955800"/>
                  <a:pt x="589280" y="1949450"/>
                </a:cubicBezTo>
                <a:cubicBezTo>
                  <a:pt x="596900" y="1944370"/>
                  <a:pt x="604520" y="1943100"/>
                  <a:pt x="613410" y="1941830"/>
                </a:cubicBezTo>
                <a:cubicBezTo>
                  <a:pt x="614680" y="1941830"/>
                  <a:pt x="617220" y="1940560"/>
                  <a:pt x="618490" y="1940560"/>
                </a:cubicBezTo>
                <a:cubicBezTo>
                  <a:pt x="624840" y="1939290"/>
                  <a:pt x="631190" y="1935480"/>
                  <a:pt x="636270" y="1936750"/>
                </a:cubicBezTo>
                <a:cubicBezTo>
                  <a:pt x="647700" y="1939290"/>
                  <a:pt x="652780" y="1935480"/>
                  <a:pt x="660400" y="1925320"/>
                </a:cubicBezTo>
                <a:cubicBezTo>
                  <a:pt x="661670" y="1922780"/>
                  <a:pt x="665480" y="1921510"/>
                  <a:pt x="668020" y="1920240"/>
                </a:cubicBezTo>
                <a:cubicBezTo>
                  <a:pt x="674370" y="1918970"/>
                  <a:pt x="680720" y="1920240"/>
                  <a:pt x="687070" y="1918970"/>
                </a:cubicBezTo>
                <a:cubicBezTo>
                  <a:pt x="690880" y="1918970"/>
                  <a:pt x="694690" y="1915160"/>
                  <a:pt x="697230" y="1915160"/>
                </a:cubicBezTo>
                <a:cubicBezTo>
                  <a:pt x="707390" y="1916430"/>
                  <a:pt x="718820" y="1912620"/>
                  <a:pt x="727710" y="1918970"/>
                </a:cubicBezTo>
                <a:cubicBezTo>
                  <a:pt x="728980" y="1920240"/>
                  <a:pt x="731520" y="1920240"/>
                  <a:pt x="734060" y="1920240"/>
                </a:cubicBezTo>
                <a:cubicBezTo>
                  <a:pt x="750570" y="1921510"/>
                  <a:pt x="764540" y="1926590"/>
                  <a:pt x="775970" y="1936750"/>
                </a:cubicBezTo>
                <a:cubicBezTo>
                  <a:pt x="779780" y="1940560"/>
                  <a:pt x="784860" y="1943100"/>
                  <a:pt x="788670" y="1945640"/>
                </a:cubicBezTo>
                <a:cubicBezTo>
                  <a:pt x="792480" y="1948180"/>
                  <a:pt x="797560" y="1948180"/>
                  <a:pt x="801370" y="1949450"/>
                </a:cubicBezTo>
                <a:cubicBezTo>
                  <a:pt x="805180" y="1950720"/>
                  <a:pt x="807720" y="1951990"/>
                  <a:pt x="811530" y="1951990"/>
                </a:cubicBezTo>
                <a:cubicBezTo>
                  <a:pt x="817880" y="1951990"/>
                  <a:pt x="822960" y="1954530"/>
                  <a:pt x="826770" y="1959610"/>
                </a:cubicBezTo>
                <a:cubicBezTo>
                  <a:pt x="828040" y="1960880"/>
                  <a:pt x="829310" y="1962150"/>
                  <a:pt x="830580" y="1964690"/>
                </a:cubicBezTo>
                <a:cubicBezTo>
                  <a:pt x="829310" y="1968500"/>
                  <a:pt x="836930" y="1978660"/>
                  <a:pt x="842010" y="1978660"/>
                </a:cubicBezTo>
                <a:cubicBezTo>
                  <a:pt x="850900" y="1978660"/>
                  <a:pt x="859790" y="1981200"/>
                  <a:pt x="867410" y="1987550"/>
                </a:cubicBezTo>
                <a:cubicBezTo>
                  <a:pt x="868680" y="1988820"/>
                  <a:pt x="871220" y="1988820"/>
                  <a:pt x="873760" y="1987550"/>
                </a:cubicBezTo>
                <a:cubicBezTo>
                  <a:pt x="877570" y="1986280"/>
                  <a:pt x="880110" y="1986280"/>
                  <a:pt x="882650" y="1990090"/>
                </a:cubicBezTo>
                <a:cubicBezTo>
                  <a:pt x="883920" y="1991360"/>
                  <a:pt x="889000" y="1991360"/>
                  <a:pt x="891540" y="1991360"/>
                </a:cubicBezTo>
                <a:cubicBezTo>
                  <a:pt x="897890" y="1991360"/>
                  <a:pt x="905510" y="1990090"/>
                  <a:pt x="911860" y="1991360"/>
                </a:cubicBezTo>
                <a:cubicBezTo>
                  <a:pt x="923290" y="1992630"/>
                  <a:pt x="933450" y="1993900"/>
                  <a:pt x="944880" y="1996440"/>
                </a:cubicBezTo>
                <a:cubicBezTo>
                  <a:pt x="947420" y="1996440"/>
                  <a:pt x="949960" y="1997710"/>
                  <a:pt x="951230" y="1998980"/>
                </a:cubicBezTo>
                <a:cubicBezTo>
                  <a:pt x="953770" y="2005330"/>
                  <a:pt x="960120" y="2005330"/>
                  <a:pt x="963930" y="2006600"/>
                </a:cubicBezTo>
                <a:cubicBezTo>
                  <a:pt x="967740" y="2007870"/>
                  <a:pt x="972820" y="2009140"/>
                  <a:pt x="975360" y="2009140"/>
                </a:cubicBezTo>
                <a:cubicBezTo>
                  <a:pt x="976630" y="2007870"/>
                  <a:pt x="979170" y="2006600"/>
                  <a:pt x="981710" y="2004060"/>
                </a:cubicBezTo>
                <a:cubicBezTo>
                  <a:pt x="976630" y="2004060"/>
                  <a:pt x="974090" y="2005330"/>
                  <a:pt x="971550" y="2005330"/>
                </a:cubicBezTo>
                <a:cubicBezTo>
                  <a:pt x="976630" y="1998980"/>
                  <a:pt x="981710" y="1997710"/>
                  <a:pt x="988060" y="2001520"/>
                </a:cubicBezTo>
                <a:cubicBezTo>
                  <a:pt x="995680" y="2007870"/>
                  <a:pt x="1002030" y="2007870"/>
                  <a:pt x="1010920" y="2001520"/>
                </a:cubicBezTo>
                <a:lnTo>
                  <a:pt x="1018540" y="1997710"/>
                </a:lnTo>
                <a:lnTo>
                  <a:pt x="1018540" y="1991360"/>
                </a:lnTo>
                <a:cubicBezTo>
                  <a:pt x="1022350" y="1992630"/>
                  <a:pt x="1026160" y="1995170"/>
                  <a:pt x="1028700" y="1995170"/>
                </a:cubicBezTo>
                <a:cubicBezTo>
                  <a:pt x="1036320" y="1991360"/>
                  <a:pt x="1043940" y="1987550"/>
                  <a:pt x="1050290" y="1982470"/>
                </a:cubicBezTo>
                <a:cubicBezTo>
                  <a:pt x="1057910" y="1977390"/>
                  <a:pt x="1064260" y="1971040"/>
                  <a:pt x="1070610" y="1965960"/>
                </a:cubicBezTo>
                <a:cubicBezTo>
                  <a:pt x="1071880" y="1965960"/>
                  <a:pt x="1071880" y="1964690"/>
                  <a:pt x="1073150" y="1964690"/>
                </a:cubicBezTo>
                <a:cubicBezTo>
                  <a:pt x="1082040" y="1962150"/>
                  <a:pt x="1089660" y="1960880"/>
                  <a:pt x="1098550" y="1958340"/>
                </a:cubicBezTo>
                <a:cubicBezTo>
                  <a:pt x="1103630" y="1957070"/>
                  <a:pt x="1107440" y="1954530"/>
                  <a:pt x="1112520" y="1953260"/>
                </a:cubicBezTo>
                <a:cubicBezTo>
                  <a:pt x="1116330" y="1951990"/>
                  <a:pt x="1118870" y="1951990"/>
                  <a:pt x="1122680" y="1950720"/>
                </a:cubicBezTo>
                <a:lnTo>
                  <a:pt x="1135380" y="1950720"/>
                </a:lnTo>
                <a:cubicBezTo>
                  <a:pt x="1137920" y="1950720"/>
                  <a:pt x="1141730" y="1950720"/>
                  <a:pt x="1144270" y="1949450"/>
                </a:cubicBezTo>
                <a:cubicBezTo>
                  <a:pt x="1145540" y="1946910"/>
                  <a:pt x="1148080" y="1943100"/>
                  <a:pt x="1149350" y="1943100"/>
                </a:cubicBezTo>
                <a:cubicBezTo>
                  <a:pt x="1153160" y="1943100"/>
                  <a:pt x="1155700" y="1945640"/>
                  <a:pt x="1159510" y="1946910"/>
                </a:cubicBezTo>
                <a:cubicBezTo>
                  <a:pt x="1160780" y="1946910"/>
                  <a:pt x="1160780" y="1948180"/>
                  <a:pt x="1160780" y="1949450"/>
                </a:cubicBezTo>
                <a:cubicBezTo>
                  <a:pt x="1165860" y="1954530"/>
                  <a:pt x="1169670" y="1960880"/>
                  <a:pt x="1174750" y="1965960"/>
                </a:cubicBezTo>
                <a:cubicBezTo>
                  <a:pt x="1181100" y="1972310"/>
                  <a:pt x="1187450" y="1972310"/>
                  <a:pt x="1191260" y="1968500"/>
                </a:cubicBezTo>
                <a:cubicBezTo>
                  <a:pt x="1197610" y="1963420"/>
                  <a:pt x="1202690" y="1959610"/>
                  <a:pt x="1211580" y="1962150"/>
                </a:cubicBezTo>
                <a:cubicBezTo>
                  <a:pt x="1212850" y="1962150"/>
                  <a:pt x="1215390" y="1963420"/>
                  <a:pt x="1216660" y="1962150"/>
                </a:cubicBezTo>
                <a:cubicBezTo>
                  <a:pt x="1223010" y="1959610"/>
                  <a:pt x="1230630" y="1957070"/>
                  <a:pt x="1236980" y="1953260"/>
                </a:cubicBezTo>
                <a:cubicBezTo>
                  <a:pt x="1240790" y="1951990"/>
                  <a:pt x="1245870" y="1951990"/>
                  <a:pt x="1247140" y="1949450"/>
                </a:cubicBezTo>
                <a:cubicBezTo>
                  <a:pt x="1250950" y="1941830"/>
                  <a:pt x="1257300" y="1938020"/>
                  <a:pt x="1263650" y="1932940"/>
                </a:cubicBezTo>
                <a:cubicBezTo>
                  <a:pt x="1267460" y="1929130"/>
                  <a:pt x="1271270" y="1924050"/>
                  <a:pt x="1275080" y="1922780"/>
                </a:cubicBezTo>
                <a:cubicBezTo>
                  <a:pt x="1283970" y="1920240"/>
                  <a:pt x="1290320" y="1912620"/>
                  <a:pt x="1297940" y="1907540"/>
                </a:cubicBezTo>
                <a:cubicBezTo>
                  <a:pt x="1304290" y="1903730"/>
                  <a:pt x="1308100" y="1896110"/>
                  <a:pt x="1314450" y="1894840"/>
                </a:cubicBezTo>
                <a:cubicBezTo>
                  <a:pt x="1324610" y="1892300"/>
                  <a:pt x="1332230" y="1885950"/>
                  <a:pt x="1341120" y="1879600"/>
                </a:cubicBezTo>
                <a:cubicBezTo>
                  <a:pt x="1346200" y="1875790"/>
                  <a:pt x="1352550" y="1873250"/>
                  <a:pt x="1358900" y="1874520"/>
                </a:cubicBezTo>
                <a:cubicBezTo>
                  <a:pt x="1362710" y="1875790"/>
                  <a:pt x="1367790" y="1874520"/>
                  <a:pt x="1370330" y="1873250"/>
                </a:cubicBezTo>
                <a:cubicBezTo>
                  <a:pt x="1375410" y="1870710"/>
                  <a:pt x="1380490" y="1866900"/>
                  <a:pt x="1385570" y="1864360"/>
                </a:cubicBezTo>
                <a:cubicBezTo>
                  <a:pt x="1389380" y="1861820"/>
                  <a:pt x="1393190" y="1859280"/>
                  <a:pt x="1397000" y="1859280"/>
                </a:cubicBezTo>
                <a:cubicBezTo>
                  <a:pt x="1409700" y="1858010"/>
                  <a:pt x="1419860" y="1855470"/>
                  <a:pt x="1426210" y="1842770"/>
                </a:cubicBezTo>
                <a:cubicBezTo>
                  <a:pt x="1428750" y="1837690"/>
                  <a:pt x="1441450" y="1831340"/>
                  <a:pt x="1446530" y="1833880"/>
                </a:cubicBezTo>
                <a:cubicBezTo>
                  <a:pt x="1455420" y="1837690"/>
                  <a:pt x="1461770" y="1835150"/>
                  <a:pt x="1466850" y="1827530"/>
                </a:cubicBezTo>
                <a:cubicBezTo>
                  <a:pt x="1470660" y="1823720"/>
                  <a:pt x="1475740" y="1824990"/>
                  <a:pt x="1479550" y="1827530"/>
                </a:cubicBezTo>
                <a:cubicBezTo>
                  <a:pt x="1482090" y="1830070"/>
                  <a:pt x="1484630" y="1831340"/>
                  <a:pt x="1487170" y="1831340"/>
                </a:cubicBezTo>
                <a:cubicBezTo>
                  <a:pt x="1496060" y="1832610"/>
                  <a:pt x="1506220" y="1831340"/>
                  <a:pt x="1515110" y="1832610"/>
                </a:cubicBezTo>
                <a:cubicBezTo>
                  <a:pt x="1522730" y="1833880"/>
                  <a:pt x="1530350" y="1831340"/>
                  <a:pt x="1535430" y="1826260"/>
                </a:cubicBezTo>
                <a:cubicBezTo>
                  <a:pt x="1540510" y="1821180"/>
                  <a:pt x="1544320" y="1821180"/>
                  <a:pt x="1551940" y="1823720"/>
                </a:cubicBezTo>
                <a:cubicBezTo>
                  <a:pt x="1558290" y="1826260"/>
                  <a:pt x="1563370" y="1832610"/>
                  <a:pt x="1572260" y="1831340"/>
                </a:cubicBezTo>
                <a:cubicBezTo>
                  <a:pt x="1579880" y="1830070"/>
                  <a:pt x="1588770" y="1833880"/>
                  <a:pt x="1597660" y="1830070"/>
                </a:cubicBezTo>
                <a:lnTo>
                  <a:pt x="1602740" y="1830070"/>
                </a:lnTo>
                <a:cubicBezTo>
                  <a:pt x="1610360" y="1832610"/>
                  <a:pt x="1617980" y="1833880"/>
                  <a:pt x="1624330" y="1840230"/>
                </a:cubicBezTo>
                <a:cubicBezTo>
                  <a:pt x="1631950" y="1846580"/>
                  <a:pt x="1633220" y="1799590"/>
                  <a:pt x="1640840" y="1804670"/>
                </a:cubicBezTo>
                <a:cubicBezTo>
                  <a:pt x="1652270" y="1812290"/>
                  <a:pt x="1649730" y="1804670"/>
                  <a:pt x="1661160" y="1811020"/>
                </a:cubicBezTo>
                <a:cubicBezTo>
                  <a:pt x="1670050" y="1814830"/>
                  <a:pt x="1666240" y="1800860"/>
                  <a:pt x="1676400" y="1803400"/>
                </a:cubicBezTo>
                <a:cubicBezTo>
                  <a:pt x="1677670" y="1803400"/>
                  <a:pt x="1692910" y="1813560"/>
                  <a:pt x="1692910" y="1812290"/>
                </a:cubicBezTo>
                <a:cubicBezTo>
                  <a:pt x="1699260" y="1808480"/>
                  <a:pt x="1705610" y="1770380"/>
                  <a:pt x="1711960" y="1771650"/>
                </a:cubicBezTo>
                <a:cubicBezTo>
                  <a:pt x="1724660" y="1775460"/>
                  <a:pt x="1736090" y="1772920"/>
                  <a:pt x="1747520" y="1767840"/>
                </a:cubicBezTo>
                <a:cubicBezTo>
                  <a:pt x="1753870" y="1765300"/>
                  <a:pt x="1764030" y="1756410"/>
                  <a:pt x="1769110" y="1760220"/>
                </a:cubicBezTo>
                <a:cubicBezTo>
                  <a:pt x="1778000" y="1766570"/>
                  <a:pt x="1786890" y="1769110"/>
                  <a:pt x="1797050" y="1770380"/>
                </a:cubicBezTo>
                <a:cubicBezTo>
                  <a:pt x="1798320" y="1770380"/>
                  <a:pt x="1799590" y="1771650"/>
                  <a:pt x="1800860" y="1772920"/>
                </a:cubicBezTo>
                <a:cubicBezTo>
                  <a:pt x="1804670" y="1778000"/>
                  <a:pt x="1822450" y="1764030"/>
                  <a:pt x="1826260" y="1769110"/>
                </a:cubicBezTo>
                <a:cubicBezTo>
                  <a:pt x="1831340" y="1776730"/>
                  <a:pt x="1836420" y="1784350"/>
                  <a:pt x="1841500" y="1790700"/>
                </a:cubicBezTo>
                <a:cubicBezTo>
                  <a:pt x="1844040" y="1793240"/>
                  <a:pt x="1847850" y="1794510"/>
                  <a:pt x="1849120" y="1797050"/>
                </a:cubicBezTo>
                <a:cubicBezTo>
                  <a:pt x="1850390" y="1803400"/>
                  <a:pt x="1852930" y="1805940"/>
                  <a:pt x="1859280" y="1805940"/>
                </a:cubicBezTo>
                <a:cubicBezTo>
                  <a:pt x="1863090" y="1805940"/>
                  <a:pt x="1866900" y="1807210"/>
                  <a:pt x="1869440" y="1809750"/>
                </a:cubicBezTo>
                <a:cubicBezTo>
                  <a:pt x="1875790" y="1813560"/>
                  <a:pt x="1880870" y="1817370"/>
                  <a:pt x="1885950" y="1821180"/>
                </a:cubicBezTo>
                <a:cubicBezTo>
                  <a:pt x="1892300" y="1824990"/>
                  <a:pt x="1898650" y="1828800"/>
                  <a:pt x="1901190" y="1835150"/>
                </a:cubicBezTo>
                <a:cubicBezTo>
                  <a:pt x="1902460" y="1837690"/>
                  <a:pt x="1903730" y="1838960"/>
                  <a:pt x="1905000" y="1840230"/>
                </a:cubicBezTo>
                <a:cubicBezTo>
                  <a:pt x="1910080" y="1845310"/>
                  <a:pt x="1915160" y="1849120"/>
                  <a:pt x="1920240" y="1854200"/>
                </a:cubicBezTo>
                <a:cubicBezTo>
                  <a:pt x="1927860" y="1860550"/>
                  <a:pt x="1934210" y="1868170"/>
                  <a:pt x="1941830" y="1874520"/>
                </a:cubicBezTo>
                <a:cubicBezTo>
                  <a:pt x="1944370" y="1875790"/>
                  <a:pt x="1946910" y="1878330"/>
                  <a:pt x="1949450" y="1879600"/>
                </a:cubicBezTo>
                <a:cubicBezTo>
                  <a:pt x="1954530" y="1882140"/>
                  <a:pt x="1959610" y="1884680"/>
                  <a:pt x="1963420" y="1888490"/>
                </a:cubicBezTo>
                <a:cubicBezTo>
                  <a:pt x="1967230" y="1892300"/>
                  <a:pt x="1985010" y="1869440"/>
                  <a:pt x="1987550" y="1874520"/>
                </a:cubicBezTo>
                <a:cubicBezTo>
                  <a:pt x="1987550" y="1875790"/>
                  <a:pt x="1988820" y="1875790"/>
                  <a:pt x="1990090" y="1875790"/>
                </a:cubicBezTo>
                <a:cubicBezTo>
                  <a:pt x="1997710" y="1882140"/>
                  <a:pt x="2005330" y="1879600"/>
                  <a:pt x="2012950" y="1877060"/>
                </a:cubicBezTo>
                <a:cubicBezTo>
                  <a:pt x="2015490" y="1875790"/>
                  <a:pt x="2018030" y="1874520"/>
                  <a:pt x="2019300" y="1875790"/>
                </a:cubicBezTo>
                <a:cubicBezTo>
                  <a:pt x="2028190" y="1879600"/>
                  <a:pt x="2034540" y="1888490"/>
                  <a:pt x="2045970" y="1889760"/>
                </a:cubicBezTo>
                <a:cubicBezTo>
                  <a:pt x="2045970" y="1889760"/>
                  <a:pt x="2047240" y="1889760"/>
                  <a:pt x="2047240" y="1891030"/>
                </a:cubicBezTo>
                <a:cubicBezTo>
                  <a:pt x="2049780" y="1898650"/>
                  <a:pt x="2057400" y="1898650"/>
                  <a:pt x="2063750" y="1899920"/>
                </a:cubicBezTo>
                <a:cubicBezTo>
                  <a:pt x="2067560" y="1899920"/>
                  <a:pt x="2071370" y="1901190"/>
                  <a:pt x="2073910" y="1902460"/>
                </a:cubicBezTo>
                <a:cubicBezTo>
                  <a:pt x="2081530" y="1906270"/>
                  <a:pt x="2089150" y="1911350"/>
                  <a:pt x="2098040" y="1913890"/>
                </a:cubicBezTo>
                <a:cubicBezTo>
                  <a:pt x="2109470" y="1917700"/>
                  <a:pt x="2120900" y="1920240"/>
                  <a:pt x="2129790" y="1926590"/>
                </a:cubicBezTo>
                <a:cubicBezTo>
                  <a:pt x="2131060" y="1926590"/>
                  <a:pt x="2132330" y="1926590"/>
                  <a:pt x="2132330" y="1927860"/>
                </a:cubicBezTo>
                <a:cubicBezTo>
                  <a:pt x="2136140" y="1930400"/>
                  <a:pt x="2142490" y="1931670"/>
                  <a:pt x="2145030" y="1935480"/>
                </a:cubicBezTo>
                <a:cubicBezTo>
                  <a:pt x="2148840" y="1943100"/>
                  <a:pt x="2159000" y="1941830"/>
                  <a:pt x="2164080" y="1948180"/>
                </a:cubicBezTo>
                <a:lnTo>
                  <a:pt x="2165350" y="1948180"/>
                </a:lnTo>
                <a:cubicBezTo>
                  <a:pt x="2170430" y="1948180"/>
                  <a:pt x="2175510" y="1949450"/>
                  <a:pt x="2181860" y="1949450"/>
                </a:cubicBezTo>
                <a:cubicBezTo>
                  <a:pt x="2184400" y="1948180"/>
                  <a:pt x="2188210" y="1945640"/>
                  <a:pt x="2190750" y="1945640"/>
                </a:cubicBezTo>
                <a:cubicBezTo>
                  <a:pt x="2202180" y="1949450"/>
                  <a:pt x="2213610" y="1949450"/>
                  <a:pt x="2221230" y="1939290"/>
                </a:cubicBezTo>
                <a:cubicBezTo>
                  <a:pt x="2222500" y="1938020"/>
                  <a:pt x="2225040" y="1938020"/>
                  <a:pt x="2227580" y="1938020"/>
                </a:cubicBezTo>
                <a:lnTo>
                  <a:pt x="2237740" y="1938020"/>
                </a:lnTo>
                <a:cubicBezTo>
                  <a:pt x="2249170" y="1935480"/>
                  <a:pt x="2259330" y="1932940"/>
                  <a:pt x="2270760" y="1931670"/>
                </a:cubicBezTo>
                <a:cubicBezTo>
                  <a:pt x="2275840" y="1930400"/>
                  <a:pt x="2282190" y="1932940"/>
                  <a:pt x="2287270" y="1934210"/>
                </a:cubicBezTo>
                <a:cubicBezTo>
                  <a:pt x="2292350" y="1935480"/>
                  <a:pt x="2297430" y="1935480"/>
                  <a:pt x="2302510" y="1935480"/>
                </a:cubicBezTo>
                <a:cubicBezTo>
                  <a:pt x="2308860" y="1935480"/>
                  <a:pt x="2313940" y="1932940"/>
                  <a:pt x="2320290" y="1932940"/>
                </a:cubicBezTo>
                <a:cubicBezTo>
                  <a:pt x="2325370" y="1931670"/>
                  <a:pt x="2331720" y="1931670"/>
                  <a:pt x="2336800" y="1930400"/>
                </a:cubicBezTo>
                <a:cubicBezTo>
                  <a:pt x="2348230" y="1927860"/>
                  <a:pt x="2358390" y="1925320"/>
                  <a:pt x="2369820" y="1924050"/>
                </a:cubicBezTo>
                <a:cubicBezTo>
                  <a:pt x="2377440" y="1880870"/>
                  <a:pt x="2376170" y="1830070"/>
                  <a:pt x="2376170" y="1778000"/>
                </a:cubicBezTo>
                <a:close/>
              </a:path>
            </a:pathLst>
          </a:custGeom>
          <a:solidFill>
            <a:srgbClr val="F5C20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2"/>
          <p:cNvSpPr/>
          <p:nvPr/>
        </p:nvSpPr>
        <p:spPr>
          <a:xfrm rot="-5400000">
            <a:off x="-9898368" y="-415319"/>
            <a:ext cx="12132620" cy="10253095"/>
          </a:xfrm>
          <a:custGeom>
            <a:rect b="b" l="l" r="r" t="t"/>
            <a:pathLst>
              <a:path extrusionOk="0" h="2009140" w="2377441">
                <a:moveTo>
                  <a:pt x="2376170" y="1778000"/>
                </a:moveTo>
                <a:cubicBezTo>
                  <a:pt x="2374900" y="1276350"/>
                  <a:pt x="2359660" y="598170"/>
                  <a:pt x="2359660" y="97790"/>
                </a:cubicBezTo>
                <a:cubicBezTo>
                  <a:pt x="2359660" y="90170"/>
                  <a:pt x="2360930" y="82550"/>
                  <a:pt x="2360930" y="76200"/>
                </a:cubicBezTo>
                <a:cubicBezTo>
                  <a:pt x="2359660" y="74930"/>
                  <a:pt x="2358390" y="74930"/>
                  <a:pt x="2357120" y="73660"/>
                </a:cubicBezTo>
                <a:cubicBezTo>
                  <a:pt x="2357120" y="73660"/>
                  <a:pt x="2355850" y="74930"/>
                  <a:pt x="2355850" y="76200"/>
                </a:cubicBezTo>
                <a:cubicBezTo>
                  <a:pt x="2353310" y="82550"/>
                  <a:pt x="2348230" y="82550"/>
                  <a:pt x="2343150" y="82550"/>
                </a:cubicBezTo>
                <a:cubicBezTo>
                  <a:pt x="2336800" y="81280"/>
                  <a:pt x="2330450" y="74930"/>
                  <a:pt x="2322830" y="77470"/>
                </a:cubicBezTo>
                <a:cubicBezTo>
                  <a:pt x="2320290" y="78740"/>
                  <a:pt x="2315210" y="76200"/>
                  <a:pt x="2313940" y="73660"/>
                </a:cubicBezTo>
                <a:cubicBezTo>
                  <a:pt x="2310130" y="68580"/>
                  <a:pt x="2305050" y="68580"/>
                  <a:pt x="2299970" y="71120"/>
                </a:cubicBezTo>
                <a:cubicBezTo>
                  <a:pt x="2297430" y="72390"/>
                  <a:pt x="2294890" y="71120"/>
                  <a:pt x="2292350" y="71120"/>
                </a:cubicBezTo>
                <a:cubicBezTo>
                  <a:pt x="2288540" y="71120"/>
                  <a:pt x="2283460" y="69850"/>
                  <a:pt x="2279650" y="68580"/>
                </a:cubicBezTo>
                <a:cubicBezTo>
                  <a:pt x="2278380" y="68580"/>
                  <a:pt x="2275840" y="67310"/>
                  <a:pt x="2274570" y="67310"/>
                </a:cubicBezTo>
                <a:cubicBezTo>
                  <a:pt x="2270760" y="66040"/>
                  <a:pt x="2266950" y="62230"/>
                  <a:pt x="2263140" y="67310"/>
                </a:cubicBezTo>
                <a:cubicBezTo>
                  <a:pt x="2263140" y="67310"/>
                  <a:pt x="2260600" y="67310"/>
                  <a:pt x="2259330" y="66040"/>
                </a:cubicBezTo>
                <a:cubicBezTo>
                  <a:pt x="2258060" y="63500"/>
                  <a:pt x="2256790" y="59690"/>
                  <a:pt x="2255520" y="57150"/>
                </a:cubicBezTo>
                <a:cubicBezTo>
                  <a:pt x="2252980" y="53340"/>
                  <a:pt x="2252980" y="46990"/>
                  <a:pt x="2249170" y="44450"/>
                </a:cubicBezTo>
                <a:cubicBezTo>
                  <a:pt x="2246630" y="43180"/>
                  <a:pt x="2245360" y="41910"/>
                  <a:pt x="2244090" y="39370"/>
                </a:cubicBezTo>
                <a:cubicBezTo>
                  <a:pt x="2244090" y="38100"/>
                  <a:pt x="2241550" y="36830"/>
                  <a:pt x="2241550" y="35560"/>
                </a:cubicBezTo>
                <a:lnTo>
                  <a:pt x="2237740" y="31750"/>
                </a:lnTo>
                <a:cubicBezTo>
                  <a:pt x="2236470" y="29210"/>
                  <a:pt x="2235200" y="25400"/>
                  <a:pt x="2232660" y="24130"/>
                </a:cubicBezTo>
                <a:cubicBezTo>
                  <a:pt x="2227580" y="20320"/>
                  <a:pt x="2226310" y="15240"/>
                  <a:pt x="2228850" y="8890"/>
                </a:cubicBezTo>
                <a:cubicBezTo>
                  <a:pt x="2225040" y="7620"/>
                  <a:pt x="2222500" y="5080"/>
                  <a:pt x="2218690" y="5080"/>
                </a:cubicBezTo>
                <a:cubicBezTo>
                  <a:pt x="2203450" y="6350"/>
                  <a:pt x="2186940" y="8890"/>
                  <a:pt x="2171700" y="10160"/>
                </a:cubicBezTo>
                <a:cubicBezTo>
                  <a:pt x="2169160" y="10160"/>
                  <a:pt x="2165350" y="11430"/>
                  <a:pt x="2164080" y="12700"/>
                </a:cubicBezTo>
                <a:cubicBezTo>
                  <a:pt x="2153920" y="19050"/>
                  <a:pt x="2143760" y="13970"/>
                  <a:pt x="2133600" y="12700"/>
                </a:cubicBezTo>
                <a:cubicBezTo>
                  <a:pt x="2125980" y="12700"/>
                  <a:pt x="2118360" y="8890"/>
                  <a:pt x="2110740" y="7620"/>
                </a:cubicBezTo>
                <a:cubicBezTo>
                  <a:pt x="2101850" y="6350"/>
                  <a:pt x="2094230" y="7620"/>
                  <a:pt x="2085340" y="6350"/>
                </a:cubicBezTo>
                <a:cubicBezTo>
                  <a:pt x="2084070" y="6350"/>
                  <a:pt x="2082800" y="5080"/>
                  <a:pt x="2081530" y="3810"/>
                </a:cubicBezTo>
                <a:cubicBezTo>
                  <a:pt x="2078990" y="0"/>
                  <a:pt x="2073910" y="1270"/>
                  <a:pt x="2071370" y="2540"/>
                </a:cubicBezTo>
                <a:cubicBezTo>
                  <a:pt x="2067560" y="5080"/>
                  <a:pt x="2066290" y="8890"/>
                  <a:pt x="2063750" y="12700"/>
                </a:cubicBezTo>
                <a:cubicBezTo>
                  <a:pt x="2057400" y="13970"/>
                  <a:pt x="2048510" y="15240"/>
                  <a:pt x="2042160" y="19050"/>
                </a:cubicBezTo>
                <a:cubicBezTo>
                  <a:pt x="2037080" y="21590"/>
                  <a:pt x="2034540" y="22860"/>
                  <a:pt x="2030730" y="20320"/>
                </a:cubicBezTo>
                <a:lnTo>
                  <a:pt x="2029460" y="21590"/>
                </a:lnTo>
                <a:cubicBezTo>
                  <a:pt x="2032000" y="24130"/>
                  <a:pt x="2033270" y="27940"/>
                  <a:pt x="2035810" y="30480"/>
                </a:cubicBezTo>
                <a:cubicBezTo>
                  <a:pt x="2032000" y="31750"/>
                  <a:pt x="2026920" y="34290"/>
                  <a:pt x="2024380" y="33020"/>
                </a:cubicBezTo>
                <a:cubicBezTo>
                  <a:pt x="2018030" y="31750"/>
                  <a:pt x="2015490" y="34290"/>
                  <a:pt x="2010410" y="36830"/>
                </a:cubicBezTo>
                <a:cubicBezTo>
                  <a:pt x="2005330" y="40640"/>
                  <a:pt x="1998980" y="43180"/>
                  <a:pt x="1993900" y="45720"/>
                </a:cubicBezTo>
                <a:cubicBezTo>
                  <a:pt x="1992630" y="45720"/>
                  <a:pt x="1991360" y="45720"/>
                  <a:pt x="1990090" y="44450"/>
                </a:cubicBezTo>
                <a:cubicBezTo>
                  <a:pt x="1988820" y="44450"/>
                  <a:pt x="1987550" y="43180"/>
                  <a:pt x="1987550" y="43180"/>
                </a:cubicBezTo>
                <a:cubicBezTo>
                  <a:pt x="1981200" y="45720"/>
                  <a:pt x="1974850" y="48260"/>
                  <a:pt x="1968500" y="45720"/>
                </a:cubicBezTo>
                <a:cubicBezTo>
                  <a:pt x="1967230" y="45720"/>
                  <a:pt x="1967230" y="46990"/>
                  <a:pt x="1965960" y="46990"/>
                </a:cubicBezTo>
                <a:cubicBezTo>
                  <a:pt x="1958340" y="49530"/>
                  <a:pt x="1953260" y="58420"/>
                  <a:pt x="1943100" y="58420"/>
                </a:cubicBezTo>
                <a:cubicBezTo>
                  <a:pt x="1935480" y="58420"/>
                  <a:pt x="1927860" y="64770"/>
                  <a:pt x="1920240" y="64770"/>
                </a:cubicBezTo>
                <a:cubicBezTo>
                  <a:pt x="1911350" y="66040"/>
                  <a:pt x="1903730" y="68580"/>
                  <a:pt x="1896110" y="72390"/>
                </a:cubicBezTo>
                <a:cubicBezTo>
                  <a:pt x="1893570" y="73660"/>
                  <a:pt x="1891030" y="73660"/>
                  <a:pt x="1889760" y="73660"/>
                </a:cubicBezTo>
                <a:cubicBezTo>
                  <a:pt x="1883410" y="71120"/>
                  <a:pt x="1879600" y="74930"/>
                  <a:pt x="1877060" y="78740"/>
                </a:cubicBezTo>
                <a:cubicBezTo>
                  <a:pt x="1870710" y="87630"/>
                  <a:pt x="1860550" y="90170"/>
                  <a:pt x="1851660" y="92710"/>
                </a:cubicBezTo>
                <a:cubicBezTo>
                  <a:pt x="1840230" y="95250"/>
                  <a:pt x="1828800" y="96520"/>
                  <a:pt x="1817370" y="97790"/>
                </a:cubicBezTo>
                <a:cubicBezTo>
                  <a:pt x="1816100" y="97790"/>
                  <a:pt x="1814830" y="101600"/>
                  <a:pt x="1812290" y="102870"/>
                </a:cubicBezTo>
                <a:cubicBezTo>
                  <a:pt x="1811020" y="102870"/>
                  <a:pt x="1809750" y="101600"/>
                  <a:pt x="1809750" y="101600"/>
                </a:cubicBezTo>
                <a:cubicBezTo>
                  <a:pt x="1803400" y="109220"/>
                  <a:pt x="1799590" y="120650"/>
                  <a:pt x="1786890" y="119380"/>
                </a:cubicBezTo>
                <a:lnTo>
                  <a:pt x="1785620" y="119380"/>
                </a:lnTo>
                <a:cubicBezTo>
                  <a:pt x="1775460" y="125730"/>
                  <a:pt x="1765300" y="123190"/>
                  <a:pt x="1756410" y="120650"/>
                </a:cubicBezTo>
                <a:cubicBezTo>
                  <a:pt x="1753870" y="120650"/>
                  <a:pt x="1750060" y="118110"/>
                  <a:pt x="1748790" y="115570"/>
                </a:cubicBezTo>
                <a:cubicBezTo>
                  <a:pt x="1744980" y="107950"/>
                  <a:pt x="1734820" y="105410"/>
                  <a:pt x="1727200" y="107950"/>
                </a:cubicBezTo>
                <a:cubicBezTo>
                  <a:pt x="1720850" y="110490"/>
                  <a:pt x="1714500" y="111760"/>
                  <a:pt x="1708150" y="114300"/>
                </a:cubicBezTo>
                <a:cubicBezTo>
                  <a:pt x="1697990" y="116840"/>
                  <a:pt x="1689100" y="118110"/>
                  <a:pt x="1678940" y="113030"/>
                </a:cubicBezTo>
                <a:cubicBezTo>
                  <a:pt x="1668780" y="107950"/>
                  <a:pt x="1661160" y="111760"/>
                  <a:pt x="1656080" y="123190"/>
                </a:cubicBezTo>
                <a:cubicBezTo>
                  <a:pt x="1652270" y="130810"/>
                  <a:pt x="1642109" y="132080"/>
                  <a:pt x="1635759" y="125730"/>
                </a:cubicBezTo>
                <a:cubicBezTo>
                  <a:pt x="1631949" y="121920"/>
                  <a:pt x="1629409" y="123190"/>
                  <a:pt x="1625599" y="125730"/>
                </a:cubicBezTo>
                <a:lnTo>
                  <a:pt x="1617979" y="133350"/>
                </a:lnTo>
                <a:cubicBezTo>
                  <a:pt x="1616709" y="134620"/>
                  <a:pt x="1614169" y="134620"/>
                  <a:pt x="1612899" y="134620"/>
                </a:cubicBezTo>
                <a:lnTo>
                  <a:pt x="1605279" y="134620"/>
                </a:lnTo>
                <a:cubicBezTo>
                  <a:pt x="1600199" y="134620"/>
                  <a:pt x="1595119" y="133350"/>
                  <a:pt x="1590040" y="132080"/>
                </a:cubicBezTo>
                <a:cubicBezTo>
                  <a:pt x="1583690" y="130810"/>
                  <a:pt x="1578609" y="127000"/>
                  <a:pt x="1572259" y="125730"/>
                </a:cubicBezTo>
                <a:cubicBezTo>
                  <a:pt x="1562099" y="124460"/>
                  <a:pt x="1559559" y="115570"/>
                  <a:pt x="1555749" y="109220"/>
                </a:cubicBezTo>
                <a:cubicBezTo>
                  <a:pt x="1553209" y="105410"/>
                  <a:pt x="1548129" y="100330"/>
                  <a:pt x="1543049" y="101600"/>
                </a:cubicBezTo>
                <a:cubicBezTo>
                  <a:pt x="1537969" y="104140"/>
                  <a:pt x="1532889" y="101600"/>
                  <a:pt x="1529079" y="100330"/>
                </a:cubicBezTo>
                <a:cubicBezTo>
                  <a:pt x="1527809" y="100330"/>
                  <a:pt x="1525269" y="99060"/>
                  <a:pt x="1523999" y="99060"/>
                </a:cubicBezTo>
                <a:cubicBezTo>
                  <a:pt x="1515109" y="96520"/>
                  <a:pt x="1508759" y="101600"/>
                  <a:pt x="1502409" y="107950"/>
                </a:cubicBezTo>
                <a:lnTo>
                  <a:pt x="1497329" y="113030"/>
                </a:lnTo>
                <a:cubicBezTo>
                  <a:pt x="1496059" y="114300"/>
                  <a:pt x="1496059" y="116840"/>
                  <a:pt x="1494790" y="118110"/>
                </a:cubicBezTo>
                <a:cubicBezTo>
                  <a:pt x="1487170" y="124460"/>
                  <a:pt x="1479550" y="121920"/>
                  <a:pt x="1470659" y="118110"/>
                </a:cubicBezTo>
                <a:cubicBezTo>
                  <a:pt x="1463040" y="114300"/>
                  <a:pt x="1454149" y="118110"/>
                  <a:pt x="1451609" y="125730"/>
                </a:cubicBezTo>
                <a:cubicBezTo>
                  <a:pt x="1450340" y="130810"/>
                  <a:pt x="1449070" y="134620"/>
                  <a:pt x="1442720" y="137160"/>
                </a:cubicBezTo>
                <a:cubicBezTo>
                  <a:pt x="1436370" y="140970"/>
                  <a:pt x="1428750" y="143510"/>
                  <a:pt x="1427480" y="152400"/>
                </a:cubicBezTo>
                <a:cubicBezTo>
                  <a:pt x="1427480" y="153670"/>
                  <a:pt x="1426210" y="154940"/>
                  <a:pt x="1424940" y="154940"/>
                </a:cubicBezTo>
                <a:cubicBezTo>
                  <a:pt x="1421130" y="156210"/>
                  <a:pt x="1418590" y="157480"/>
                  <a:pt x="1414780" y="158750"/>
                </a:cubicBezTo>
                <a:lnTo>
                  <a:pt x="1403350" y="158750"/>
                </a:lnTo>
                <a:cubicBezTo>
                  <a:pt x="1395730" y="157480"/>
                  <a:pt x="1388110" y="154940"/>
                  <a:pt x="1380490" y="153670"/>
                </a:cubicBezTo>
                <a:cubicBezTo>
                  <a:pt x="1371600" y="152400"/>
                  <a:pt x="1363979" y="157480"/>
                  <a:pt x="1355090" y="158750"/>
                </a:cubicBezTo>
                <a:lnTo>
                  <a:pt x="1353820" y="160020"/>
                </a:lnTo>
                <a:cubicBezTo>
                  <a:pt x="1351280" y="163830"/>
                  <a:pt x="1347470" y="162560"/>
                  <a:pt x="1344930" y="160020"/>
                </a:cubicBezTo>
                <a:cubicBezTo>
                  <a:pt x="1339850" y="154940"/>
                  <a:pt x="1330960" y="153670"/>
                  <a:pt x="1324610" y="156210"/>
                </a:cubicBezTo>
                <a:cubicBezTo>
                  <a:pt x="1316990" y="160020"/>
                  <a:pt x="1309370" y="162560"/>
                  <a:pt x="1301750" y="165100"/>
                </a:cubicBezTo>
                <a:cubicBezTo>
                  <a:pt x="1299210" y="165100"/>
                  <a:pt x="1296670" y="163830"/>
                  <a:pt x="1295400" y="163830"/>
                </a:cubicBezTo>
                <a:cubicBezTo>
                  <a:pt x="1292860" y="163830"/>
                  <a:pt x="1289050" y="162560"/>
                  <a:pt x="1287780" y="163830"/>
                </a:cubicBezTo>
                <a:cubicBezTo>
                  <a:pt x="1277620" y="171450"/>
                  <a:pt x="1267460" y="168910"/>
                  <a:pt x="1258570" y="163830"/>
                </a:cubicBezTo>
                <a:cubicBezTo>
                  <a:pt x="1253490" y="161290"/>
                  <a:pt x="1245870" y="158750"/>
                  <a:pt x="1243330" y="151130"/>
                </a:cubicBezTo>
                <a:cubicBezTo>
                  <a:pt x="1242060" y="146050"/>
                  <a:pt x="1236980" y="140970"/>
                  <a:pt x="1233170" y="137160"/>
                </a:cubicBezTo>
                <a:cubicBezTo>
                  <a:pt x="1226820" y="130810"/>
                  <a:pt x="1220470" y="121920"/>
                  <a:pt x="1209040" y="121920"/>
                </a:cubicBezTo>
                <a:cubicBezTo>
                  <a:pt x="1206500" y="121920"/>
                  <a:pt x="1203959" y="116840"/>
                  <a:pt x="1202690" y="118110"/>
                </a:cubicBezTo>
                <a:cubicBezTo>
                  <a:pt x="1197609" y="119380"/>
                  <a:pt x="1197609" y="116840"/>
                  <a:pt x="1195070" y="114300"/>
                </a:cubicBezTo>
                <a:cubicBezTo>
                  <a:pt x="1192530" y="111760"/>
                  <a:pt x="1188720" y="109220"/>
                  <a:pt x="1186180" y="105410"/>
                </a:cubicBezTo>
                <a:cubicBezTo>
                  <a:pt x="1182370" y="100330"/>
                  <a:pt x="1178560" y="93980"/>
                  <a:pt x="1174750" y="88900"/>
                </a:cubicBezTo>
                <a:cubicBezTo>
                  <a:pt x="1170940" y="83820"/>
                  <a:pt x="1168400" y="77470"/>
                  <a:pt x="1164590" y="72390"/>
                </a:cubicBezTo>
                <a:cubicBezTo>
                  <a:pt x="1163320" y="71120"/>
                  <a:pt x="1159509" y="69850"/>
                  <a:pt x="1158240" y="71120"/>
                </a:cubicBezTo>
                <a:lnTo>
                  <a:pt x="1143000" y="78740"/>
                </a:lnTo>
                <a:cubicBezTo>
                  <a:pt x="1140460" y="80010"/>
                  <a:pt x="1139190" y="82550"/>
                  <a:pt x="1137920" y="85090"/>
                </a:cubicBezTo>
                <a:lnTo>
                  <a:pt x="1136650" y="83820"/>
                </a:lnTo>
                <a:cubicBezTo>
                  <a:pt x="1137920" y="80010"/>
                  <a:pt x="1139190" y="76200"/>
                  <a:pt x="1140460" y="74930"/>
                </a:cubicBezTo>
                <a:lnTo>
                  <a:pt x="1125220" y="71120"/>
                </a:lnTo>
                <a:cubicBezTo>
                  <a:pt x="1121410" y="69850"/>
                  <a:pt x="1115060" y="69850"/>
                  <a:pt x="1112520" y="69850"/>
                </a:cubicBezTo>
                <a:lnTo>
                  <a:pt x="1092200" y="69850"/>
                </a:lnTo>
                <a:cubicBezTo>
                  <a:pt x="1084580" y="69850"/>
                  <a:pt x="1078230" y="68580"/>
                  <a:pt x="1070610" y="69850"/>
                </a:cubicBezTo>
                <a:cubicBezTo>
                  <a:pt x="1065530" y="71120"/>
                  <a:pt x="1061720" y="68580"/>
                  <a:pt x="1057910" y="66040"/>
                </a:cubicBezTo>
                <a:cubicBezTo>
                  <a:pt x="1047750" y="58420"/>
                  <a:pt x="1037590" y="49530"/>
                  <a:pt x="1023620" y="53340"/>
                </a:cubicBezTo>
                <a:cubicBezTo>
                  <a:pt x="1022350" y="53340"/>
                  <a:pt x="1019810" y="52070"/>
                  <a:pt x="1018540" y="50800"/>
                </a:cubicBezTo>
                <a:cubicBezTo>
                  <a:pt x="1014730" y="49530"/>
                  <a:pt x="1012190" y="46990"/>
                  <a:pt x="1007110" y="44450"/>
                </a:cubicBezTo>
                <a:cubicBezTo>
                  <a:pt x="1007110" y="48260"/>
                  <a:pt x="1007110" y="49530"/>
                  <a:pt x="1008380" y="52070"/>
                </a:cubicBezTo>
                <a:cubicBezTo>
                  <a:pt x="1005840" y="54610"/>
                  <a:pt x="1004570" y="53340"/>
                  <a:pt x="1003300" y="52070"/>
                </a:cubicBezTo>
                <a:cubicBezTo>
                  <a:pt x="1002030" y="53340"/>
                  <a:pt x="1000760" y="55880"/>
                  <a:pt x="999490" y="55880"/>
                </a:cubicBezTo>
                <a:cubicBezTo>
                  <a:pt x="993140" y="58420"/>
                  <a:pt x="986790" y="59690"/>
                  <a:pt x="980440" y="62230"/>
                </a:cubicBezTo>
                <a:cubicBezTo>
                  <a:pt x="977900" y="63500"/>
                  <a:pt x="975360" y="64770"/>
                  <a:pt x="974090" y="66040"/>
                </a:cubicBezTo>
                <a:cubicBezTo>
                  <a:pt x="969010" y="69850"/>
                  <a:pt x="965200" y="76200"/>
                  <a:pt x="956310" y="74930"/>
                </a:cubicBezTo>
                <a:cubicBezTo>
                  <a:pt x="955040" y="74930"/>
                  <a:pt x="952500" y="77470"/>
                  <a:pt x="949960" y="77470"/>
                </a:cubicBezTo>
                <a:cubicBezTo>
                  <a:pt x="947420" y="78740"/>
                  <a:pt x="943610" y="78740"/>
                  <a:pt x="941070" y="80010"/>
                </a:cubicBezTo>
                <a:lnTo>
                  <a:pt x="938530" y="80010"/>
                </a:lnTo>
                <a:cubicBezTo>
                  <a:pt x="930910" y="82550"/>
                  <a:pt x="924560" y="85090"/>
                  <a:pt x="916940" y="86360"/>
                </a:cubicBezTo>
                <a:lnTo>
                  <a:pt x="911860" y="86360"/>
                </a:lnTo>
                <a:cubicBezTo>
                  <a:pt x="905510" y="86360"/>
                  <a:pt x="900430" y="85090"/>
                  <a:pt x="894080" y="85090"/>
                </a:cubicBezTo>
                <a:cubicBezTo>
                  <a:pt x="887730" y="85090"/>
                  <a:pt x="881380" y="87630"/>
                  <a:pt x="875030" y="87630"/>
                </a:cubicBezTo>
                <a:cubicBezTo>
                  <a:pt x="867410" y="87630"/>
                  <a:pt x="858520" y="87630"/>
                  <a:pt x="852170" y="82550"/>
                </a:cubicBezTo>
                <a:cubicBezTo>
                  <a:pt x="850900" y="81280"/>
                  <a:pt x="847090" y="81280"/>
                  <a:pt x="844550" y="82550"/>
                </a:cubicBezTo>
                <a:cubicBezTo>
                  <a:pt x="835660" y="83820"/>
                  <a:pt x="826770" y="85090"/>
                  <a:pt x="819150" y="87630"/>
                </a:cubicBezTo>
                <a:cubicBezTo>
                  <a:pt x="811530" y="90170"/>
                  <a:pt x="807720" y="87630"/>
                  <a:pt x="805180" y="81280"/>
                </a:cubicBezTo>
                <a:cubicBezTo>
                  <a:pt x="803910" y="78740"/>
                  <a:pt x="801370" y="76200"/>
                  <a:pt x="798830" y="73660"/>
                </a:cubicBezTo>
                <a:cubicBezTo>
                  <a:pt x="795020" y="71120"/>
                  <a:pt x="791210" y="67310"/>
                  <a:pt x="787400" y="67310"/>
                </a:cubicBezTo>
                <a:cubicBezTo>
                  <a:pt x="778510" y="67310"/>
                  <a:pt x="773430" y="62230"/>
                  <a:pt x="767080" y="58420"/>
                </a:cubicBezTo>
                <a:cubicBezTo>
                  <a:pt x="756920" y="52070"/>
                  <a:pt x="748030" y="44450"/>
                  <a:pt x="735330" y="45720"/>
                </a:cubicBezTo>
                <a:lnTo>
                  <a:pt x="735330" y="39370"/>
                </a:lnTo>
                <a:cubicBezTo>
                  <a:pt x="737870" y="39370"/>
                  <a:pt x="740410" y="39370"/>
                  <a:pt x="742950" y="38100"/>
                </a:cubicBezTo>
                <a:cubicBezTo>
                  <a:pt x="739140" y="35560"/>
                  <a:pt x="739140" y="31750"/>
                  <a:pt x="736600" y="29210"/>
                </a:cubicBezTo>
                <a:cubicBezTo>
                  <a:pt x="731520" y="25400"/>
                  <a:pt x="726440" y="24130"/>
                  <a:pt x="721360" y="21590"/>
                </a:cubicBezTo>
                <a:cubicBezTo>
                  <a:pt x="717550" y="20320"/>
                  <a:pt x="712470" y="20320"/>
                  <a:pt x="715010" y="26670"/>
                </a:cubicBezTo>
                <a:cubicBezTo>
                  <a:pt x="708660" y="27940"/>
                  <a:pt x="703580" y="27940"/>
                  <a:pt x="701040" y="30480"/>
                </a:cubicBezTo>
                <a:cubicBezTo>
                  <a:pt x="695960" y="34290"/>
                  <a:pt x="690880" y="31750"/>
                  <a:pt x="687070" y="29210"/>
                </a:cubicBezTo>
                <a:cubicBezTo>
                  <a:pt x="684530" y="27940"/>
                  <a:pt x="681990" y="26670"/>
                  <a:pt x="679450" y="27940"/>
                </a:cubicBezTo>
                <a:cubicBezTo>
                  <a:pt x="664210" y="35560"/>
                  <a:pt x="648970" y="31750"/>
                  <a:pt x="633730" y="31750"/>
                </a:cubicBezTo>
                <a:cubicBezTo>
                  <a:pt x="631190" y="31750"/>
                  <a:pt x="628650" y="30480"/>
                  <a:pt x="624840" y="30480"/>
                </a:cubicBezTo>
                <a:cubicBezTo>
                  <a:pt x="619760" y="29210"/>
                  <a:pt x="615950" y="26670"/>
                  <a:pt x="610870" y="25400"/>
                </a:cubicBezTo>
                <a:cubicBezTo>
                  <a:pt x="605790" y="24130"/>
                  <a:pt x="599440" y="22860"/>
                  <a:pt x="594360" y="21590"/>
                </a:cubicBezTo>
                <a:lnTo>
                  <a:pt x="590550" y="21590"/>
                </a:lnTo>
                <a:cubicBezTo>
                  <a:pt x="581660" y="21590"/>
                  <a:pt x="572770" y="22860"/>
                  <a:pt x="565150" y="22860"/>
                </a:cubicBezTo>
                <a:cubicBezTo>
                  <a:pt x="558800" y="22860"/>
                  <a:pt x="552450" y="20320"/>
                  <a:pt x="544830" y="19050"/>
                </a:cubicBezTo>
                <a:cubicBezTo>
                  <a:pt x="543560" y="8890"/>
                  <a:pt x="533400" y="11430"/>
                  <a:pt x="527050" y="6350"/>
                </a:cubicBezTo>
                <a:cubicBezTo>
                  <a:pt x="525780" y="5080"/>
                  <a:pt x="523240" y="6350"/>
                  <a:pt x="521970" y="6350"/>
                </a:cubicBezTo>
                <a:cubicBezTo>
                  <a:pt x="514350" y="5080"/>
                  <a:pt x="509270" y="8890"/>
                  <a:pt x="506730" y="15240"/>
                </a:cubicBezTo>
                <a:cubicBezTo>
                  <a:pt x="502920" y="21590"/>
                  <a:pt x="492760" y="24130"/>
                  <a:pt x="496570" y="34290"/>
                </a:cubicBezTo>
                <a:cubicBezTo>
                  <a:pt x="497840" y="35560"/>
                  <a:pt x="500380" y="36830"/>
                  <a:pt x="501650" y="39370"/>
                </a:cubicBezTo>
                <a:cubicBezTo>
                  <a:pt x="501650" y="43180"/>
                  <a:pt x="500380" y="45720"/>
                  <a:pt x="496570" y="44450"/>
                </a:cubicBezTo>
                <a:cubicBezTo>
                  <a:pt x="495300" y="44450"/>
                  <a:pt x="494030" y="46990"/>
                  <a:pt x="492760" y="48260"/>
                </a:cubicBezTo>
                <a:cubicBezTo>
                  <a:pt x="491490" y="49530"/>
                  <a:pt x="491490" y="52070"/>
                  <a:pt x="490220" y="52070"/>
                </a:cubicBezTo>
                <a:cubicBezTo>
                  <a:pt x="482600" y="54610"/>
                  <a:pt x="477520" y="60960"/>
                  <a:pt x="468630" y="59690"/>
                </a:cubicBezTo>
                <a:lnTo>
                  <a:pt x="466090" y="59690"/>
                </a:lnTo>
                <a:cubicBezTo>
                  <a:pt x="458470" y="66040"/>
                  <a:pt x="450850" y="64770"/>
                  <a:pt x="441960" y="63500"/>
                </a:cubicBezTo>
                <a:cubicBezTo>
                  <a:pt x="438150" y="62230"/>
                  <a:pt x="433070" y="63500"/>
                  <a:pt x="427990" y="63500"/>
                </a:cubicBezTo>
                <a:cubicBezTo>
                  <a:pt x="424180" y="63500"/>
                  <a:pt x="420370" y="63500"/>
                  <a:pt x="416560" y="60960"/>
                </a:cubicBezTo>
                <a:cubicBezTo>
                  <a:pt x="411480" y="58420"/>
                  <a:pt x="406400" y="54610"/>
                  <a:pt x="401320" y="52070"/>
                </a:cubicBezTo>
                <a:cubicBezTo>
                  <a:pt x="396240" y="49530"/>
                  <a:pt x="389890" y="49530"/>
                  <a:pt x="389890" y="40640"/>
                </a:cubicBezTo>
                <a:cubicBezTo>
                  <a:pt x="389890" y="39370"/>
                  <a:pt x="387350" y="38100"/>
                  <a:pt x="387350" y="36830"/>
                </a:cubicBezTo>
                <a:cubicBezTo>
                  <a:pt x="378460" y="44450"/>
                  <a:pt x="370840" y="50800"/>
                  <a:pt x="363220" y="57150"/>
                </a:cubicBezTo>
                <a:cubicBezTo>
                  <a:pt x="359410" y="60960"/>
                  <a:pt x="354330" y="66040"/>
                  <a:pt x="356870" y="72390"/>
                </a:cubicBezTo>
                <a:cubicBezTo>
                  <a:pt x="356870" y="73660"/>
                  <a:pt x="355600" y="74930"/>
                  <a:pt x="355600" y="76200"/>
                </a:cubicBezTo>
                <a:cubicBezTo>
                  <a:pt x="354330" y="78740"/>
                  <a:pt x="353060" y="81280"/>
                  <a:pt x="350520" y="82550"/>
                </a:cubicBezTo>
                <a:cubicBezTo>
                  <a:pt x="347980" y="86360"/>
                  <a:pt x="345440" y="90170"/>
                  <a:pt x="342900" y="95250"/>
                </a:cubicBezTo>
                <a:lnTo>
                  <a:pt x="335280" y="102870"/>
                </a:lnTo>
                <a:cubicBezTo>
                  <a:pt x="332740" y="106680"/>
                  <a:pt x="330200" y="110490"/>
                  <a:pt x="326390" y="113030"/>
                </a:cubicBezTo>
                <a:cubicBezTo>
                  <a:pt x="317500" y="120650"/>
                  <a:pt x="308610" y="128270"/>
                  <a:pt x="298450" y="135890"/>
                </a:cubicBezTo>
                <a:cubicBezTo>
                  <a:pt x="293370" y="140970"/>
                  <a:pt x="287020" y="144780"/>
                  <a:pt x="281940" y="149860"/>
                </a:cubicBezTo>
                <a:cubicBezTo>
                  <a:pt x="273050" y="157480"/>
                  <a:pt x="262890" y="163830"/>
                  <a:pt x="257810" y="175260"/>
                </a:cubicBezTo>
                <a:cubicBezTo>
                  <a:pt x="257810" y="176530"/>
                  <a:pt x="255270" y="177800"/>
                  <a:pt x="254000" y="179070"/>
                </a:cubicBezTo>
                <a:cubicBezTo>
                  <a:pt x="247650" y="184150"/>
                  <a:pt x="237490" y="184150"/>
                  <a:pt x="237490" y="194310"/>
                </a:cubicBezTo>
                <a:cubicBezTo>
                  <a:pt x="227330" y="194310"/>
                  <a:pt x="222250" y="201930"/>
                  <a:pt x="217170" y="208280"/>
                </a:cubicBezTo>
                <a:cubicBezTo>
                  <a:pt x="213360" y="213360"/>
                  <a:pt x="209550" y="219710"/>
                  <a:pt x="204470" y="223520"/>
                </a:cubicBezTo>
                <a:cubicBezTo>
                  <a:pt x="199390" y="226060"/>
                  <a:pt x="193040" y="224790"/>
                  <a:pt x="186690" y="224790"/>
                </a:cubicBezTo>
                <a:cubicBezTo>
                  <a:pt x="184150" y="224790"/>
                  <a:pt x="181610" y="224790"/>
                  <a:pt x="181610" y="226060"/>
                </a:cubicBezTo>
                <a:cubicBezTo>
                  <a:pt x="176530" y="231140"/>
                  <a:pt x="170180" y="234950"/>
                  <a:pt x="166370" y="241300"/>
                </a:cubicBezTo>
                <a:cubicBezTo>
                  <a:pt x="162560" y="247650"/>
                  <a:pt x="158750" y="251460"/>
                  <a:pt x="152400" y="252730"/>
                </a:cubicBezTo>
                <a:cubicBezTo>
                  <a:pt x="146050" y="254000"/>
                  <a:pt x="139700" y="260350"/>
                  <a:pt x="130810" y="256540"/>
                </a:cubicBezTo>
                <a:cubicBezTo>
                  <a:pt x="123190" y="254000"/>
                  <a:pt x="114300" y="256540"/>
                  <a:pt x="109220" y="251460"/>
                </a:cubicBezTo>
                <a:cubicBezTo>
                  <a:pt x="99060" y="252730"/>
                  <a:pt x="91440" y="255270"/>
                  <a:pt x="82550" y="256540"/>
                </a:cubicBezTo>
                <a:cubicBezTo>
                  <a:pt x="72390" y="259080"/>
                  <a:pt x="60960" y="257810"/>
                  <a:pt x="52070" y="265430"/>
                </a:cubicBezTo>
                <a:cubicBezTo>
                  <a:pt x="44450" y="271780"/>
                  <a:pt x="38100" y="278130"/>
                  <a:pt x="26670" y="276860"/>
                </a:cubicBezTo>
                <a:cubicBezTo>
                  <a:pt x="27940" y="284480"/>
                  <a:pt x="29210" y="290830"/>
                  <a:pt x="30480" y="298450"/>
                </a:cubicBezTo>
                <a:cubicBezTo>
                  <a:pt x="33020" y="318770"/>
                  <a:pt x="35560" y="339090"/>
                  <a:pt x="36830" y="359410"/>
                </a:cubicBezTo>
                <a:cubicBezTo>
                  <a:pt x="40640" y="384810"/>
                  <a:pt x="41910" y="408940"/>
                  <a:pt x="39370" y="433070"/>
                </a:cubicBezTo>
                <a:cubicBezTo>
                  <a:pt x="36830" y="467360"/>
                  <a:pt x="25400" y="1640840"/>
                  <a:pt x="13970" y="1672590"/>
                </a:cubicBezTo>
                <a:lnTo>
                  <a:pt x="2540" y="1699260"/>
                </a:lnTo>
                <a:cubicBezTo>
                  <a:pt x="0" y="1705610"/>
                  <a:pt x="3810" y="1709420"/>
                  <a:pt x="10160" y="1710690"/>
                </a:cubicBezTo>
                <a:cubicBezTo>
                  <a:pt x="17780" y="1711960"/>
                  <a:pt x="20320" y="1717040"/>
                  <a:pt x="22860" y="1723390"/>
                </a:cubicBezTo>
                <a:cubicBezTo>
                  <a:pt x="25400" y="1733550"/>
                  <a:pt x="21590" y="1743710"/>
                  <a:pt x="26670" y="1753870"/>
                </a:cubicBezTo>
                <a:cubicBezTo>
                  <a:pt x="29210" y="1758950"/>
                  <a:pt x="26670" y="1767840"/>
                  <a:pt x="25400" y="1775460"/>
                </a:cubicBezTo>
                <a:cubicBezTo>
                  <a:pt x="24130" y="1785620"/>
                  <a:pt x="26670" y="1795780"/>
                  <a:pt x="30480" y="1804670"/>
                </a:cubicBezTo>
                <a:cubicBezTo>
                  <a:pt x="39370" y="1819910"/>
                  <a:pt x="40640" y="1837690"/>
                  <a:pt x="40640" y="1854200"/>
                </a:cubicBezTo>
                <a:cubicBezTo>
                  <a:pt x="40640" y="1858010"/>
                  <a:pt x="41910" y="1861820"/>
                  <a:pt x="43180" y="1864360"/>
                </a:cubicBezTo>
                <a:cubicBezTo>
                  <a:pt x="45720" y="1866900"/>
                  <a:pt x="50800" y="1869440"/>
                  <a:pt x="55880" y="1870710"/>
                </a:cubicBezTo>
                <a:lnTo>
                  <a:pt x="86360" y="1885950"/>
                </a:lnTo>
                <a:cubicBezTo>
                  <a:pt x="100330" y="1893570"/>
                  <a:pt x="111760" y="1892300"/>
                  <a:pt x="124460" y="1883410"/>
                </a:cubicBezTo>
                <a:cubicBezTo>
                  <a:pt x="125730" y="1882140"/>
                  <a:pt x="129540" y="1880870"/>
                  <a:pt x="130810" y="1880870"/>
                </a:cubicBezTo>
                <a:cubicBezTo>
                  <a:pt x="139700" y="1882140"/>
                  <a:pt x="148590" y="1882140"/>
                  <a:pt x="156210" y="1889760"/>
                </a:cubicBezTo>
                <a:cubicBezTo>
                  <a:pt x="165100" y="1897380"/>
                  <a:pt x="177800" y="1902460"/>
                  <a:pt x="187960" y="1908810"/>
                </a:cubicBezTo>
                <a:cubicBezTo>
                  <a:pt x="194310" y="1912620"/>
                  <a:pt x="201930" y="1917700"/>
                  <a:pt x="205740" y="1922780"/>
                </a:cubicBezTo>
                <a:cubicBezTo>
                  <a:pt x="208280" y="1925320"/>
                  <a:pt x="210820" y="1927860"/>
                  <a:pt x="213360" y="1929130"/>
                </a:cubicBezTo>
                <a:cubicBezTo>
                  <a:pt x="227330" y="1934210"/>
                  <a:pt x="234950" y="1946910"/>
                  <a:pt x="243840" y="1957070"/>
                </a:cubicBezTo>
                <a:cubicBezTo>
                  <a:pt x="251460" y="1965960"/>
                  <a:pt x="261620" y="1971040"/>
                  <a:pt x="273050" y="1972310"/>
                </a:cubicBezTo>
                <a:cubicBezTo>
                  <a:pt x="285750" y="1974850"/>
                  <a:pt x="298450" y="1976120"/>
                  <a:pt x="311150" y="1978660"/>
                </a:cubicBezTo>
                <a:cubicBezTo>
                  <a:pt x="316230" y="1979930"/>
                  <a:pt x="322580" y="1981200"/>
                  <a:pt x="327660" y="1983740"/>
                </a:cubicBezTo>
                <a:cubicBezTo>
                  <a:pt x="334010" y="1986280"/>
                  <a:pt x="340360" y="1986280"/>
                  <a:pt x="345440" y="1990090"/>
                </a:cubicBezTo>
                <a:cubicBezTo>
                  <a:pt x="353060" y="1996440"/>
                  <a:pt x="360680" y="2000250"/>
                  <a:pt x="370840" y="1997710"/>
                </a:cubicBezTo>
                <a:cubicBezTo>
                  <a:pt x="374650" y="1996440"/>
                  <a:pt x="379730" y="1998980"/>
                  <a:pt x="383540" y="2000250"/>
                </a:cubicBezTo>
                <a:cubicBezTo>
                  <a:pt x="384810" y="2000250"/>
                  <a:pt x="386080" y="2001520"/>
                  <a:pt x="387350" y="2001520"/>
                </a:cubicBezTo>
                <a:cubicBezTo>
                  <a:pt x="401320" y="2002790"/>
                  <a:pt x="414020" y="2000250"/>
                  <a:pt x="426720" y="1997710"/>
                </a:cubicBezTo>
                <a:cubicBezTo>
                  <a:pt x="431800" y="1996440"/>
                  <a:pt x="436880" y="1995170"/>
                  <a:pt x="441960" y="1992630"/>
                </a:cubicBezTo>
                <a:cubicBezTo>
                  <a:pt x="455930" y="1986280"/>
                  <a:pt x="469900" y="1979930"/>
                  <a:pt x="482600" y="1972310"/>
                </a:cubicBezTo>
                <a:cubicBezTo>
                  <a:pt x="491490" y="1967230"/>
                  <a:pt x="500380" y="1962150"/>
                  <a:pt x="510540" y="1967230"/>
                </a:cubicBezTo>
                <a:lnTo>
                  <a:pt x="515620" y="1967230"/>
                </a:lnTo>
                <a:cubicBezTo>
                  <a:pt x="524510" y="1967230"/>
                  <a:pt x="533400" y="1965960"/>
                  <a:pt x="541020" y="1964690"/>
                </a:cubicBezTo>
                <a:cubicBezTo>
                  <a:pt x="542290" y="1964690"/>
                  <a:pt x="544830" y="1964690"/>
                  <a:pt x="544830" y="1963420"/>
                </a:cubicBezTo>
                <a:cubicBezTo>
                  <a:pt x="548640" y="1958340"/>
                  <a:pt x="554990" y="1958340"/>
                  <a:pt x="561340" y="1957070"/>
                </a:cubicBezTo>
                <a:cubicBezTo>
                  <a:pt x="571500" y="1955800"/>
                  <a:pt x="581660" y="1955800"/>
                  <a:pt x="589280" y="1949450"/>
                </a:cubicBezTo>
                <a:cubicBezTo>
                  <a:pt x="596900" y="1944370"/>
                  <a:pt x="604520" y="1943100"/>
                  <a:pt x="613410" y="1941830"/>
                </a:cubicBezTo>
                <a:cubicBezTo>
                  <a:pt x="614680" y="1941830"/>
                  <a:pt x="617220" y="1940560"/>
                  <a:pt x="618490" y="1940560"/>
                </a:cubicBezTo>
                <a:cubicBezTo>
                  <a:pt x="624840" y="1939290"/>
                  <a:pt x="631190" y="1935480"/>
                  <a:pt x="636270" y="1936750"/>
                </a:cubicBezTo>
                <a:cubicBezTo>
                  <a:pt x="647700" y="1939290"/>
                  <a:pt x="652780" y="1935480"/>
                  <a:pt x="660400" y="1925320"/>
                </a:cubicBezTo>
                <a:cubicBezTo>
                  <a:pt x="661670" y="1922780"/>
                  <a:pt x="665480" y="1921510"/>
                  <a:pt x="668020" y="1920240"/>
                </a:cubicBezTo>
                <a:cubicBezTo>
                  <a:pt x="674370" y="1918970"/>
                  <a:pt x="680720" y="1920240"/>
                  <a:pt x="687070" y="1918970"/>
                </a:cubicBezTo>
                <a:cubicBezTo>
                  <a:pt x="690880" y="1918970"/>
                  <a:pt x="694690" y="1915160"/>
                  <a:pt x="697230" y="1915160"/>
                </a:cubicBezTo>
                <a:cubicBezTo>
                  <a:pt x="707390" y="1916430"/>
                  <a:pt x="718820" y="1912620"/>
                  <a:pt x="727710" y="1918970"/>
                </a:cubicBezTo>
                <a:cubicBezTo>
                  <a:pt x="728980" y="1920240"/>
                  <a:pt x="731520" y="1920240"/>
                  <a:pt x="734060" y="1920240"/>
                </a:cubicBezTo>
                <a:cubicBezTo>
                  <a:pt x="750570" y="1921510"/>
                  <a:pt x="764540" y="1926590"/>
                  <a:pt x="775970" y="1936750"/>
                </a:cubicBezTo>
                <a:cubicBezTo>
                  <a:pt x="779780" y="1940560"/>
                  <a:pt x="784860" y="1943100"/>
                  <a:pt x="788670" y="1945640"/>
                </a:cubicBezTo>
                <a:cubicBezTo>
                  <a:pt x="792480" y="1948180"/>
                  <a:pt x="797560" y="1948180"/>
                  <a:pt x="801370" y="1949450"/>
                </a:cubicBezTo>
                <a:cubicBezTo>
                  <a:pt x="805180" y="1950720"/>
                  <a:pt x="807720" y="1951990"/>
                  <a:pt x="811530" y="1951990"/>
                </a:cubicBezTo>
                <a:cubicBezTo>
                  <a:pt x="817880" y="1951990"/>
                  <a:pt x="822960" y="1954530"/>
                  <a:pt x="826770" y="1959610"/>
                </a:cubicBezTo>
                <a:cubicBezTo>
                  <a:pt x="828040" y="1960880"/>
                  <a:pt x="829310" y="1962150"/>
                  <a:pt x="830580" y="1964690"/>
                </a:cubicBezTo>
                <a:cubicBezTo>
                  <a:pt x="829310" y="1968500"/>
                  <a:pt x="836930" y="1978660"/>
                  <a:pt x="842010" y="1978660"/>
                </a:cubicBezTo>
                <a:cubicBezTo>
                  <a:pt x="850900" y="1978660"/>
                  <a:pt x="859790" y="1981200"/>
                  <a:pt x="867410" y="1987550"/>
                </a:cubicBezTo>
                <a:cubicBezTo>
                  <a:pt x="868680" y="1988820"/>
                  <a:pt x="871220" y="1988820"/>
                  <a:pt x="873760" y="1987550"/>
                </a:cubicBezTo>
                <a:cubicBezTo>
                  <a:pt x="877570" y="1986280"/>
                  <a:pt x="880110" y="1986280"/>
                  <a:pt x="882650" y="1990090"/>
                </a:cubicBezTo>
                <a:cubicBezTo>
                  <a:pt x="883920" y="1991360"/>
                  <a:pt x="889000" y="1991360"/>
                  <a:pt x="891540" y="1991360"/>
                </a:cubicBezTo>
                <a:cubicBezTo>
                  <a:pt x="897890" y="1991360"/>
                  <a:pt x="905510" y="1990090"/>
                  <a:pt x="911860" y="1991360"/>
                </a:cubicBezTo>
                <a:cubicBezTo>
                  <a:pt x="923290" y="1992630"/>
                  <a:pt x="933450" y="1993900"/>
                  <a:pt x="944880" y="1996440"/>
                </a:cubicBezTo>
                <a:cubicBezTo>
                  <a:pt x="947420" y="1996440"/>
                  <a:pt x="949960" y="1997710"/>
                  <a:pt x="951230" y="1998980"/>
                </a:cubicBezTo>
                <a:cubicBezTo>
                  <a:pt x="953770" y="2005330"/>
                  <a:pt x="960120" y="2005330"/>
                  <a:pt x="963930" y="2006600"/>
                </a:cubicBezTo>
                <a:cubicBezTo>
                  <a:pt x="967740" y="2007870"/>
                  <a:pt x="972820" y="2009140"/>
                  <a:pt x="975360" y="2009140"/>
                </a:cubicBezTo>
                <a:cubicBezTo>
                  <a:pt x="976630" y="2007870"/>
                  <a:pt x="979170" y="2006600"/>
                  <a:pt x="981710" y="2004060"/>
                </a:cubicBezTo>
                <a:cubicBezTo>
                  <a:pt x="976630" y="2004060"/>
                  <a:pt x="974090" y="2005330"/>
                  <a:pt x="971550" y="2005330"/>
                </a:cubicBezTo>
                <a:cubicBezTo>
                  <a:pt x="976630" y="1998980"/>
                  <a:pt x="981710" y="1997710"/>
                  <a:pt x="988060" y="2001520"/>
                </a:cubicBezTo>
                <a:cubicBezTo>
                  <a:pt x="995680" y="2007870"/>
                  <a:pt x="1002030" y="2007870"/>
                  <a:pt x="1010920" y="2001520"/>
                </a:cubicBezTo>
                <a:lnTo>
                  <a:pt x="1018540" y="1997710"/>
                </a:lnTo>
                <a:lnTo>
                  <a:pt x="1018540" y="1991360"/>
                </a:lnTo>
                <a:cubicBezTo>
                  <a:pt x="1022350" y="1992630"/>
                  <a:pt x="1026160" y="1995170"/>
                  <a:pt x="1028700" y="1995170"/>
                </a:cubicBezTo>
                <a:cubicBezTo>
                  <a:pt x="1036320" y="1991360"/>
                  <a:pt x="1043940" y="1987550"/>
                  <a:pt x="1050290" y="1982470"/>
                </a:cubicBezTo>
                <a:cubicBezTo>
                  <a:pt x="1057910" y="1977390"/>
                  <a:pt x="1064260" y="1971040"/>
                  <a:pt x="1070610" y="1965960"/>
                </a:cubicBezTo>
                <a:cubicBezTo>
                  <a:pt x="1071880" y="1965960"/>
                  <a:pt x="1071880" y="1964690"/>
                  <a:pt x="1073150" y="1964690"/>
                </a:cubicBezTo>
                <a:cubicBezTo>
                  <a:pt x="1082040" y="1962150"/>
                  <a:pt x="1089660" y="1960880"/>
                  <a:pt x="1098550" y="1958340"/>
                </a:cubicBezTo>
                <a:cubicBezTo>
                  <a:pt x="1103630" y="1957070"/>
                  <a:pt x="1107440" y="1954530"/>
                  <a:pt x="1112520" y="1953260"/>
                </a:cubicBezTo>
                <a:cubicBezTo>
                  <a:pt x="1116330" y="1951990"/>
                  <a:pt x="1118870" y="1951990"/>
                  <a:pt x="1122680" y="1950720"/>
                </a:cubicBezTo>
                <a:lnTo>
                  <a:pt x="1135380" y="1950720"/>
                </a:lnTo>
                <a:cubicBezTo>
                  <a:pt x="1137920" y="1950720"/>
                  <a:pt x="1141730" y="1950720"/>
                  <a:pt x="1144270" y="1949450"/>
                </a:cubicBezTo>
                <a:cubicBezTo>
                  <a:pt x="1145540" y="1946910"/>
                  <a:pt x="1148080" y="1943100"/>
                  <a:pt x="1149350" y="1943100"/>
                </a:cubicBezTo>
                <a:cubicBezTo>
                  <a:pt x="1153160" y="1943100"/>
                  <a:pt x="1155700" y="1945640"/>
                  <a:pt x="1159510" y="1946910"/>
                </a:cubicBezTo>
                <a:cubicBezTo>
                  <a:pt x="1160780" y="1946910"/>
                  <a:pt x="1160780" y="1948180"/>
                  <a:pt x="1160780" y="1949450"/>
                </a:cubicBezTo>
                <a:cubicBezTo>
                  <a:pt x="1165860" y="1954530"/>
                  <a:pt x="1169670" y="1960880"/>
                  <a:pt x="1174750" y="1965960"/>
                </a:cubicBezTo>
                <a:cubicBezTo>
                  <a:pt x="1181100" y="1972310"/>
                  <a:pt x="1187450" y="1972310"/>
                  <a:pt x="1191260" y="1968500"/>
                </a:cubicBezTo>
                <a:cubicBezTo>
                  <a:pt x="1197610" y="1963420"/>
                  <a:pt x="1202690" y="1959610"/>
                  <a:pt x="1211580" y="1962150"/>
                </a:cubicBezTo>
                <a:cubicBezTo>
                  <a:pt x="1212850" y="1962150"/>
                  <a:pt x="1215390" y="1963420"/>
                  <a:pt x="1216660" y="1962150"/>
                </a:cubicBezTo>
                <a:cubicBezTo>
                  <a:pt x="1223010" y="1959610"/>
                  <a:pt x="1230630" y="1957070"/>
                  <a:pt x="1236980" y="1953260"/>
                </a:cubicBezTo>
                <a:cubicBezTo>
                  <a:pt x="1240790" y="1951990"/>
                  <a:pt x="1245870" y="1951990"/>
                  <a:pt x="1247140" y="1949450"/>
                </a:cubicBezTo>
                <a:cubicBezTo>
                  <a:pt x="1250950" y="1941830"/>
                  <a:pt x="1257300" y="1938020"/>
                  <a:pt x="1263650" y="1932940"/>
                </a:cubicBezTo>
                <a:cubicBezTo>
                  <a:pt x="1267460" y="1929130"/>
                  <a:pt x="1271270" y="1924050"/>
                  <a:pt x="1275080" y="1922780"/>
                </a:cubicBezTo>
                <a:cubicBezTo>
                  <a:pt x="1283970" y="1920240"/>
                  <a:pt x="1290320" y="1912620"/>
                  <a:pt x="1297940" y="1907540"/>
                </a:cubicBezTo>
                <a:cubicBezTo>
                  <a:pt x="1304290" y="1903730"/>
                  <a:pt x="1308100" y="1896110"/>
                  <a:pt x="1314450" y="1894840"/>
                </a:cubicBezTo>
                <a:cubicBezTo>
                  <a:pt x="1324610" y="1892300"/>
                  <a:pt x="1332230" y="1885950"/>
                  <a:pt x="1341120" y="1879600"/>
                </a:cubicBezTo>
                <a:cubicBezTo>
                  <a:pt x="1346200" y="1875790"/>
                  <a:pt x="1352550" y="1873250"/>
                  <a:pt x="1358900" y="1874520"/>
                </a:cubicBezTo>
                <a:cubicBezTo>
                  <a:pt x="1362710" y="1875790"/>
                  <a:pt x="1367790" y="1874520"/>
                  <a:pt x="1370330" y="1873250"/>
                </a:cubicBezTo>
                <a:cubicBezTo>
                  <a:pt x="1375410" y="1870710"/>
                  <a:pt x="1380490" y="1866900"/>
                  <a:pt x="1385570" y="1864360"/>
                </a:cubicBezTo>
                <a:cubicBezTo>
                  <a:pt x="1389380" y="1861820"/>
                  <a:pt x="1393190" y="1859280"/>
                  <a:pt x="1397000" y="1859280"/>
                </a:cubicBezTo>
                <a:cubicBezTo>
                  <a:pt x="1409700" y="1858010"/>
                  <a:pt x="1419860" y="1855470"/>
                  <a:pt x="1426210" y="1842770"/>
                </a:cubicBezTo>
                <a:cubicBezTo>
                  <a:pt x="1428750" y="1837690"/>
                  <a:pt x="1441450" y="1831340"/>
                  <a:pt x="1446530" y="1833880"/>
                </a:cubicBezTo>
                <a:cubicBezTo>
                  <a:pt x="1455420" y="1837690"/>
                  <a:pt x="1461770" y="1835150"/>
                  <a:pt x="1466850" y="1827530"/>
                </a:cubicBezTo>
                <a:cubicBezTo>
                  <a:pt x="1470660" y="1823720"/>
                  <a:pt x="1475740" y="1824990"/>
                  <a:pt x="1479550" y="1827530"/>
                </a:cubicBezTo>
                <a:cubicBezTo>
                  <a:pt x="1482090" y="1830070"/>
                  <a:pt x="1484630" y="1831340"/>
                  <a:pt x="1487170" y="1831340"/>
                </a:cubicBezTo>
                <a:cubicBezTo>
                  <a:pt x="1496060" y="1832610"/>
                  <a:pt x="1506220" y="1831340"/>
                  <a:pt x="1515110" y="1832610"/>
                </a:cubicBezTo>
                <a:cubicBezTo>
                  <a:pt x="1522730" y="1833880"/>
                  <a:pt x="1530350" y="1831340"/>
                  <a:pt x="1535430" y="1826260"/>
                </a:cubicBezTo>
                <a:cubicBezTo>
                  <a:pt x="1540510" y="1821180"/>
                  <a:pt x="1544320" y="1821180"/>
                  <a:pt x="1551940" y="1823720"/>
                </a:cubicBezTo>
                <a:cubicBezTo>
                  <a:pt x="1558290" y="1826260"/>
                  <a:pt x="1563370" y="1832610"/>
                  <a:pt x="1572260" y="1831340"/>
                </a:cubicBezTo>
                <a:cubicBezTo>
                  <a:pt x="1579880" y="1830070"/>
                  <a:pt x="1588770" y="1833880"/>
                  <a:pt x="1597660" y="1830070"/>
                </a:cubicBezTo>
                <a:lnTo>
                  <a:pt x="1602740" y="1830070"/>
                </a:lnTo>
                <a:cubicBezTo>
                  <a:pt x="1610360" y="1832610"/>
                  <a:pt x="1617980" y="1833880"/>
                  <a:pt x="1624330" y="1840230"/>
                </a:cubicBezTo>
                <a:cubicBezTo>
                  <a:pt x="1631950" y="1846580"/>
                  <a:pt x="1633220" y="1799590"/>
                  <a:pt x="1640840" y="1804670"/>
                </a:cubicBezTo>
                <a:cubicBezTo>
                  <a:pt x="1652270" y="1812290"/>
                  <a:pt x="1649730" y="1804670"/>
                  <a:pt x="1661160" y="1811020"/>
                </a:cubicBezTo>
                <a:cubicBezTo>
                  <a:pt x="1670050" y="1814830"/>
                  <a:pt x="1666240" y="1800860"/>
                  <a:pt x="1676400" y="1803400"/>
                </a:cubicBezTo>
                <a:cubicBezTo>
                  <a:pt x="1677670" y="1803400"/>
                  <a:pt x="1692910" y="1813560"/>
                  <a:pt x="1692910" y="1812290"/>
                </a:cubicBezTo>
                <a:cubicBezTo>
                  <a:pt x="1699260" y="1808480"/>
                  <a:pt x="1705610" y="1770380"/>
                  <a:pt x="1711960" y="1771650"/>
                </a:cubicBezTo>
                <a:cubicBezTo>
                  <a:pt x="1724660" y="1775460"/>
                  <a:pt x="1736090" y="1772920"/>
                  <a:pt x="1747520" y="1767840"/>
                </a:cubicBezTo>
                <a:cubicBezTo>
                  <a:pt x="1753870" y="1765300"/>
                  <a:pt x="1764030" y="1756410"/>
                  <a:pt x="1769110" y="1760220"/>
                </a:cubicBezTo>
                <a:cubicBezTo>
                  <a:pt x="1778000" y="1766570"/>
                  <a:pt x="1786890" y="1769110"/>
                  <a:pt x="1797050" y="1770380"/>
                </a:cubicBezTo>
                <a:cubicBezTo>
                  <a:pt x="1798320" y="1770380"/>
                  <a:pt x="1799590" y="1771650"/>
                  <a:pt x="1800860" y="1772920"/>
                </a:cubicBezTo>
                <a:cubicBezTo>
                  <a:pt x="1804670" y="1778000"/>
                  <a:pt x="1822450" y="1764030"/>
                  <a:pt x="1826260" y="1769110"/>
                </a:cubicBezTo>
                <a:cubicBezTo>
                  <a:pt x="1831340" y="1776730"/>
                  <a:pt x="1836420" y="1784350"/>
                  <a:pt x="1841500" y="1790700"/>
                </a:cubicBezTo>
                <a:cubicBezTo>
                  <a:pt x="1844040" y="1793240"/>
                  <a:pt x="1847850" y="1794510"/>
                  <a:pt x="1849120" y="1797050"/>
                </a:cubicBezTo>
                <a:cubicBezTo>
                  <a:pt x="1850390" y="1803400"/>
                  <a:pt x="1852930" y="1805940"/>
                  <a:pt x="1859280" y="1805940"/>
                </a:cubicBezTo>
                <a:cubicBezTo>
                  <a:pt x="1863090" y="1805940"/>
                  <a:pt x="1866900" y="1807210"/>
                  <a:pt x="1869440" y="1809750"/>
                </a:cubicBezTo>
                <a:cubicBezTo>
                  <a:pt x="1875790" y="1813560"/>
                  <a:pt x="1880870" y="1817370"/>
                  <a:pt x="1885950" y="1821180"/>
                </a:cubicBezTo>
                <a:cubicBezTo>
                  <a:pt x="1892300" y="1824990"/>
                  <a:pt x="1898650" y="1828800"/>
                  <a:pt x="1901190" y="1835150"/>
                </a:cubicBezTo>
                <a:cubicBezTo>
                  <a:pt x="1902460" y="1837690"/>
                  <a:pt x="1903730" y="1838960"/>
                  <a:pt x="1905000" y="1840230"/>
                </a:cubicBezTo>
                <a:cubicBezTo>
                  <a:pt x="1910080" y="1845310"/>
                  <a:pt x="1915160" y="1849120"/>
                  <a:pt x="1920240" y="1854200"/>
                </a:cubicBezTo>
                <a:cubicBezTo>
                  <a:pt x="1927860" y="1860550"/>
                  <a:pt x="1934210" y="1868170"/>
                  <a:pt x="1941830" y="1874520"/>
                </a:cubicBezTo>
                <a:cubicBezTo>
                  <a:pt x="1944370" y="1875790"/>
                  <a:pt x="1946910" y="1878330"/>
                  <a:pt x="1949450" y="1879600"/>
                </a:cubicBezTo>
                <a:cubicBezTo>
                  <a:pt x="1954530" y="1882140"/>
                  <a:pt x="1959610" y="1884680"/>
                  <a:pt x="1963420" y="1888490"/>
                </a:cubicBezTo>
                <a:cubicBezTo>
                  <a:pt x="1967230" y="1892300"/>
                  <a:pt x="1985010" y="1869440"/>
                  <a:pt x="1987550" y="1874520"/>
                </a:cubicBezTo>
                <a:cubicBezTo>
                  <a:pt x="1987550" y="1875790"/>
                  <a:pt x="1988820" y="1875790"/>
                  <a:pt x="1990090" y="1875790"/>
                </a:cubicBezTo>
                <a:cubicBezTo>
                  <a:pt x="1997710" y="1882140"/>
                  <a:pt x="2005330" y="1879600"/>
                  <a:pt x="2012950" y="1877060"/>
                </a:cubicBezTo>
                <a:cubicBezTo>
                  <a:pt x="2015490" y="1875790"/>
                  <a:pt x="2018030" y="1874520"/>
                  <a:pt x="2019300" y="1875790"/>
                </a:cubicBezTo>
                <a:cubicBezTo>
                  <a:pt x="2028190" y="1879600"/>
                  <a:pt x="2034540" y="1888490"/>
                  <a:pt x="2045970" y="1889760"/>
                </a:cubicBezTo>
                <a:cubicBezTo>
                  <a:pt x="2045970" y="1889760"/>
                  <a:pt x="2047240" y="1889760"/>
                  <a:pt x="2047240" y="1891030"/>
                </a:cubicBezTo>
                <a:cubicBezTo>
                  <a:pt x="2049780" y="1898650"/>
                  <a:pt x="2057400" y="1898650"/>
                  <a:pt x="2063750" y="1899920"/>
                </a:cubicBezTo>
                <a:cubicBezTo>
                  <a:pt x="2067560" y="1899920"/>
                  <a:pt x="2071370" y="1901190"/>
                  <a:pt x="2073910" y="1902460"/>
                </a:cubicBezTo>
                <a:cubicBezTo>
                  <a:pt x="2081530" y="1906270"/>
                  <a:pt x="2089150" y="1911350"/>
                  <a:pt x="2098040" y="1913890"/>
                </a:cubicBezTo>
                <a:cubicBezTo>
                  <a:pt x="2109470" y="1917700"/>
                  <a:pt x="2120900" y="1920240"/>
                  <a:pt x="2129790" y="1926590"/>
                </a:cubicBezTo>
                <a:cubicBezTo>
                  <a:pt x="2131060" y="1926590"/>
                  <a:pt x="2132330" y="1926590"/>
                  <a:pt x="2132330" y="1927860"/>
                </a:cubicBezTo>
                <a:cubicBezTo>
                  <a:pt x="2136140" y="1930400"/>
                  <a:pt x="2142490" y="1931670"/>
                  <a:pt x="2145030" y="1935480"/>
                </a:cubicBezTo>
                <a:cubicBezTo>
                  <a:pt x="2148840" y="1943100"/>
                  <a:pt x="2159000" y="1941830"/>
                  <a:pt x="2164080" y="1948180"/>
                </a:cubicBezTo>
                <a:lnTo>
                  <a:pt x="2165350" y="1948180"/>
                </a:lnTo>
                <a:cubicBezTo>
                  <a:pt x="2170430" y="1948180"/>
                  <a:pt x="2175510" y="1949450"/>
                  <a:pt x="2181860" y="1949450"/>
                </a:cubicBezTo>
                <a:cubicBezTo>
                  <a:pt x="2184400" y="1948180"/>
                  <a:pt x="2188210" y="1945640"/>
                  <a:pt x="2190750" y="1945640"/>
                </a:cubicBezTo>
                <a:cubicBezTo>
                  <a:pt x="2202180" y="1949450"/>
                  <a:pt x="2213610" y="1949450"/>
                  <a:pt x="2221230" y="1939290"/>
                </a:cubicBezTo>
                <a:cubicBezTo>
                  <a:pt x="2222500" y="1938020"/>
                  <a:pt x="2225040" y="1938020"/>
                  <a:pt x="2227580" y="1938020"/>
                </a:cubicBezTo>
                <a:lnTo>
                  <a:pt x="2237740" y="1938020"/>
                </a:lnTo>
                <a:cubicBezTo>
                  <a:pt x="2249170" y="1935480"/>
                  <a:pt x="2259330" y="1932940"/>
                  <a:pt x="2270760" y="1931670"/>
                </a:cubicBezTo>
                <a:cubicBezTo>
                  <a:pt x="2275840" y="1930400"/>
                  <a:pt x="2282190" y="1932940"/>
                  <a:pt x="2287270" y="1934210"/>
                </a:cubicBezTo>
                <a:cubicBezTo>
                  <a:pt x="2292350" y="1935480"/>
                  <a:pt x="2297430" y="1935480"/>
                  <a:pt x="2302510" y="1935480"/>
                </a:cubicBezTo>
                <a:cubicBezTo>
                  <a:pt x="2308860" y="1935480"/>
                  <a:pt x="2313940" y="1932940"/>
                  <a:pt x="2320290" y="1932940"/>
                </a:cubicBezTo>
                <a:cubicBezTo>
                  <a:pt x="2325370" y="1931670"/>
                  <a:pt x="2331720" y="1931670"/>
                  <a:pt x="2336800" y="1930400"/>
                </a:cubicBezTo>
                <a:cubicBezTo>
                  <a:pt x="2348230" y="1927860"/>
                  <a:pt x="2358390" y="1925320"/>
                  <a:pt x="2369820" y="1924050"/>
                </a:cubicBezTo>
                <a:cubicBezTo>
                  <a:pt x="2377440" y="1880870"/>
                  <a:pt x="2376170" y="1830070"/>
                  <a:pt x="2376170" y="1778000"/>
                </a:cubicBezTo>
                <a:close/>
              </a:path>
            </a:pathLst>
          </a:custGeom>
          <a:solidFill>
            <a:srgbClr val="F5C20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6" name="Google Shape;196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53068" y="5582250"/>
            <a:ext cx="6540867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22"/>
          <p:cNvSpPr txBox="1"/>
          <p:nvPr/>
        </p:nvSpPr>
        <p:spPr>
          <a:xfrm>
            <a:off x="11024318" y="1155055"/>
            <a:ext cx="4324596" cy="8833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100" u="none" cap="none" strike="noStrike">
              <a:solidFill>
                <a:srgbClr val="F5C20A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3392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852" y="-4136364"/>
            <a:ext cx="18114295" cy="1855972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5" name="Google Shape;95;p2"/>
          <p:cNvGrpSpPr/>
          <p:nvPr/>
        </p:nvGrpSpPr>
        <p:grpSpPr>
          <a:xfrm>
            <a:off x="4889024" y="2348790"/>
            <a:ext cx="8509950" cy="4751561"/>
            <a:chOff x="67" y="-1117145"/>
            <a:chExt cx="11346600" cy="6335414"/>
          </a:xfrm>
        </p:grpSpPr>
        <p:sp>
          <p:nvSpPr>
            <p:cNvPr id="96" name="Google Shape;96;p2"/>
            <p:cNvSpPr txBox="1"/>
            <p:nvPr/>
          </p:nvSpPr>
          <p:spPr>
            <a:xfrm>
              <a:off x="67" y="-1117145"/>
              <a:ext cx="11346600" cy="429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39996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503"/>
                <a:buFont typeface="Arial"/>
                <a:buNone/>
              </a:pPr>
              <a:r>
                <a:rPr b="1" i="0" lang="en-US" sz="5503" u="none" cap="none" strike="noStrike">
                  <a:solidFill>
                    <a:srgbClr val="FFF4FB"/>
                  </a:solidFill>
                  <a:latin typeface="Oswald"/>
                  <a:ea typeface="Oswald"/>
                  <a:cs typeface="Oswald"/>
                  <a:sym typeface="Oswald"/>
                </a:rPr>
                <a:t>HOW TO TRANSFORM YOUR WEAKNESS INTO YOUR STRENGTH?</a:t>
              </a:r>
              <a:endParaRPr b="1" i="0" sz="1700" u="none" cap="none" strike="noStrik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sp>
          <p:nvSpPr>
            <p:cNvPr id="97" name="Google Shape;97;p2"/>
            <p:cNvSpPr txBox="1"/>
            <p:nvPr/>
          </p:nvSpPr>
          <p:spPr>
            <a:xfrm>
              <a:off x="1069775" y="4742019"/>
              <a:ext cx="9207184" cy="476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64055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98" name="Google Shape;9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95054" y="6051036"/>
            <a:ext cx="4497891" cy="26823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3"/>
          <p:cNvGrpSpPr/>
          <p:nvPr/>
        </p:nvGrpSpPr>
        <p:grpSpPr>
          <a:xfrm>
            <a:off x="9795971" y="1419892"/>
            <a:ext cx="5572576" cy="7447215"/>
            <a:chOff x="0" y="0"/>
            <a:chExt cx="7430101" cy="9929619"/>
          </a:xfrm>
        </p:grpSpPr>
        <p:grpSp>
          <p:nvGrpSpPr>
            <p:cNvPr id="104" name="Google Shape;104;p3"/>
            <p:cNvGrpSpPr/>
            <p:nvPr/>
          </p:nvGrpSpPr>
          <p:grpSpPr>
            <a:xfrm>
              <a:off x="0" y="0"/>
              <a:ext cx="7430101" cy="9929619"/>
              <a:chOff x="0" y="0"/>
              <a:chExt cx="3575496" cy="4778308"/>
            </a:xfrm>
          </p:grpSpPr>
          <p:sp>
            <p:nvSpPr>
              <p:cNvPr id="105" name="Google Shape;105;p3"/>
              <p:cNvSpPr/>
              <p:nvPr/>
            </p:nvSpPr>
            <p:spPr>
              <a:xfrm>
                <a:off x="0" y="218440"/>
                <a:ext cx="3575496" cy="4559868"/>
              </a:xfrm>
              <a:custGeom>
                <a:rect b="b" l="l" r="r" t="t"/>
                <a:pathLst>
                  <a:path extrusionOk="0" h="4559868" w="3575496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1045387"/>
                    </a:cubicBezTo>
                    <a:cubicBezTo>
                      <a:pt x="2540" y="2523615"/>
                      <a:pt x="7620" y="3378768"/>
                      <a:pt x="7620" y="3639118"/>
                    </a:cubicBezTo>
                    <a:cubicBezTo>
                      <a:pt x="7620" y="3833429"/>
                      <a:pt x="16510" y="4232208"/>
                      <a:pt x="21590" y="4423979"/>
                    </a:cubicBezTo>
                    <a:lnTo>
                      <a:pt x="130810" y="4538279"/>
                    </a:lnTo>
                    <a:cubicBezTo>
                      <a:pt x="275590" y="4545898"/>
                      <a:pt x="543560" y="4559868"/>
                      <a:pt x="793750" y="4559868"/>
                    </a:cubicBezTo>
                    <a:lnTo>
                      <a:pt x="3575496" y="4559868"/>
                    </a:lnTo>
                    <a:lnTo>
                      <a:pt x="3575496" y="843393"/>
                    </a:lnTo>
                    <a:cubicBezTo>
                      <a:pt x="3575496" y="323850"/>
                      <a:pt x="3566606" y="46990"/>
                      <a:pt x="3566606" y="46990"/>
                    </a:cubicBezTo>
                    <a:cubicBezTo>
                      <a:pt x="3411666" y="26670"/>
                      <a:pt x="3255456" y="16510"/>
                      <a:pt x="3097976" y="17780"/>
                    </a:cubicBezTo>
                    <a:cubicBezTo>
                      <a:pt x="2824926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solidFill>
                <a:srgbClr val="97E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3"/>
              <p:cNvSpPr/>
              <p:nvPr/>
            </p:nvSpPr>
            <p:spPr>
              <a:xfrm>
                <a:off x="21590" y="0"/>
                <a:ext cx="3086545" cy="4757989"/>
              </a:xfrm>
              <a:custGeom>
                <a:rect b="b" l="l" r="r" t="t"/>
                <a:pathLst>
                  <a:path extrusionOk="0" h="4757989" w="3086545">
                    <a:moveTo>
                      <a:pt x="0" y="4643689"/>
                    </a:moveTo>
                    <a:lnTo>
                      <a:pt x="109220" y="4757989"/>
                    </a:lnTo>
                    <a:lnTo>
                      <a:pt x="123190" y="4624639"/>
                    </a:lnTo>
                    <a:lnTo>
                      <a:pt x="0" y="4643689"/>
                    </a:lnTo>
                    <a:close/>
                    <a:moveTo>
                      <a:pt x="1887666" y="106680"/>
                    </a:moveTo>
                    <a:cubicBezTo>
                      <a:pt x="1887666" y="106680"/>
                      <a:pt x="2305496" y="64770"/>
                      <a:pt x="2442656" y="55880"/>
                    </a:cubicBezTo>
                    <a:cubicBezTo>
                      <a:pt x="2579816" y="46990"/>
                      <a:pt x="3059876" y="0"/>
                      <a:pt x="3059876" y="0"/>
                    </a:cubicBezTo>
                    <a:cubicBezTo>
                      <a:pt x="3053526" y="41910"/>
                      <a:pt x="3052256" y="86360"/>
                      <a:pt x="3057336" y="128270"/>
                    </a:cubicBezTo>
                    <a:cubicBezTo>
                      <a:pt x="3063686" y="167640"/>
                      <a:pt x="3066226" y="208280"/>
                      <a:pt x="3064956" y="248920"/>
                    </a:cubicBezTo>
                    <a:lnTo>
                      <a:pt x="3086545" y="318770"/>
                    </a:lnTo>
                    <a:lnTo>
                      <a:pt x="3076386" y="419100"/>
                    </a:lnTo>
                    <a:cubicBezTo>
                      <a:pt x="3076386" y="419100"/>
                      <a:pt x="2325816" y="454660"/>
                      <a:pt x="2188656" y="471170"/>
                    </a:cubicBezTo>
                    <a:cubicBezTo>
                      <a:pt x="2051495" y="487680"/>
                      <a:pt x="1847026" y="486410"/>
                      <a:pt x="1847026" y="486410"/>
                    </a:cubicBezTo>
                    <a:cubicBezTo>
                      <a:pt x="1847026" y="486410"/>
                      <a:pt x="1839406" y="365760"/>
                      <a:pt x="1852106" y="322580"/>
                    </a:cubicBezTo>
                    <a:cubicBezTo>
                      <a:pt x="1862266" y="288290"/>
                      <a:pt x="1866076" y="251460"/>
                      <a:pt x="1860995" y="214630"/>
                    </a:cubicBezTo>
                    <a:cubicBezTo>
                      <a:pt x="1860996" y="186690"/>
                      <a:pt x="1887666" y="106680"/>
                      <a:pt x="1887666" y="106680"/>
                    </a:cubicBezTo>
                    <a:close/>
                  </a:path>
                </a:pathLst>
              </a:custGeom>
              <a:solidFill>
                <a:srgbClr val="FFDC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7" name="Google Shape;107;p3"/>
            <p:cNvSpPr txBox="1"/>
            <p:nvPr/>
          </p:nvSpPr>
          <p:spPr>
            <a:xfrm>
              <a:off x="1122213" y="2253927"/>
              <a:ext cx="5185800" cy="565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745"/>
                <a:buFont typeface="Arial"/>
                <a:buNone/>
              </a:pPr>
              <a:r>
                <a:rPr b="0" i="0" lang="en-US" sz="5745" u="none" cap="none" strike="noStrike">
                  <a:solidFill>
                    <a:srgbClr val="000000"/>
                  </a:solidFill>
                  <a:latin typeface="Oswald"/>
                  <a:ea typeface="Oswald"/>
                  <a:cs typeface="Oswald"/>
                  <a:sym typeface="Oswald"/>
                </a:rPr>
                <a:t>but I pay more attention to what is being said if one person speaks at one time</a:t>
              </a:r>
              <a:endParaRPr b="0" i="0" sz="900" u="none" cap="none" strike="noStrik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</p:grpSp>
      <p:pic>
        <p:nvPicPr>
          <p:cNvPr id="108" name="Google Shape;10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598575" y="1419892"/>
            <a:ext cx="1543902" cy="303266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9" name="Google Shape;109;p3"/>
          <p:cNvGrpSpPr/>
          <p:nvPr/>
        </p:nvGrpSpPr>
        <p:grpSpPr>
          <a:xfrm>
            <a:off x="1514653" y="1840757"/>
            <a:ext cx="6445818" cy="6303094"/>
            <a:chOff x="32376" y="20323"/>
            <a:chExt cx="8594425" cy="8404125"/>
          </a:xfrm>
        </p:grpSpPr>
        <p:grpSp>
          <p:nvGrpSpPr>
            <p:cNvPr id="110" name="Google Shape;110;p3"/>
            <p:cNvGrpSpPr/>
            <p:nvPr/>
          </p:nvGrpSpPr>
          <p:grpSpPr>
            <a:xfrm>
              <a:off x="32376" y="20323"/>
              <a:ext cx="8594425" cy="8404125"/>
              <a:chOff x="15240" y="10160"/>
              <a:chExt cx="4045580" cy="4201428"/>
            </a:xfrm>
          </p:grpSpPr>
          <p:sp>
            <p:nvSpPr>
              <p:cNvPr id="111" name="Google Shape;111;p3"/>
              <p:cNvSpPr/>
              <p:nvPr/>
            </p:nvSpPr>
            <p:spPr>
              <a:xfrm>
                <a:off x="15240" y="248920"/>
                <a:ext cx="4045580" cy="3962668"/>
              </a:xfrm>
              <a:custGeom>
                <a:rect b="b" l="l" r="r" t="t"/>
                <a:pathLst>
                  <a:path extrusionOk="0" h="3962668" w="4045580">
                    <a:moveTo>
                      <a:pt x="4043040" y="645160"/>
                    </a:moveTo>
                    <a:cubicBezTo>
                      <a:pt x="4045580" y="488950"/>
                      <a:pt x="4023990" y="30480"/>
                      <a:pt x="4023990" y="30480"/>
                    </a:cubicBezTo>
                    <a:cubicBezTo>
                      <a:pt x="4023990" y="30480"/>
                      <a:pt x="3639180" y="40640"/>
                      <a:pt x="3103232" y="40640"/>
                    </a:cubicBezTo>
                    <a:cubicBezTo>
                      <a:pt x="3014417" y="40640"/>
                      <a:pt x="2401570" y="40640"/>
                      <a:pt x="2341880" y="40640"/>
                    </a:cubicBezTo>
                    <a:cubicBezTo>
                      <a:pt x="1906270" y="40640"/>
                      <a:pt x="1042670" y="38100"/>
                      <a:pt x="795020" y="33020"/>
                    </a:cubicBezTo>
                    <a:cubicBezTo>
                      <a:pt x="482600" y="20320"/>
                      <a:pt x="11430" y="0"/>
                      <a:pt x="10160" y="29210"/>
                    </a:cubicBezTo>
                    <a:cubicBezTo>
                      <a:pt x="8890" y="58420"/>
                      <a:pt x="21590" y="440690"/>
                      <a:pt x="21590" y="440690"/>
                    </a:cubicBezTo>
                    <a:cubicBezTo>
                      <a:pt x="21590" y="440690"/>
                      <a:pt x="21590" y="3114308"/>
                      <a:pt x="21590" y="3306078"/>
                    </a:cubicBezTo>
                    <a:cubicBezTo>
                      <a:pt x="6350" y="3551188"/>
                      <a:pt x="0" y="3924568"/>
                      <a:pt x="0" y="3924568"/>
                    </a:cubicBezTo>
                    <a:cubicBezTo>
                      <a:pt x="204470" y="3955048"/>
                      <a:pt x="450850" y="3962668"/>
                      <a:pt x="657860" y="3960128"/>
                    </a:cubicBezTo>
                    <a:cubicBezTo>
                      <a:pt x="891540" y="3960128"/>
                      <a:pt x="2911391" y="3960128"/>
                      <a:pt x="2911391" y="3960128"/>
                    </a:cubicBezTo>
                    <a:lnTo>
                      <a:pt x="4003670" y="3946158"/>
                    </a:lnTo>
                    <a:cubicBezTo>
                      <a:pt x="4003670" y="3946158"/>
                      <a:pt x="4043040" y="3243848"/>
                      <a:pt x="4043040" y="3118118"/>
                    </a:cubicBezTo>
                    <a:cubicBezTo>
                      <a:pt x="4043040" y="2944128"/>
                      <a:pt x="4040500" y="803910"/>
                      <a:pt x="4043040" y="645160"/>
                    </a:cubicBezTo>
                    <a:close/>
                  </a:path>
                </a:pathLst>
              </a:custGeom>
              <a:solidFill>
                <a:srgbClr val="FFA2A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112;p3"/>
              <p:cNvSpPr/>
              <p:nvPr/>
            </p:nvSpPr>
            <p:spPr>
              <a:xfrm>
                <a:off x="469900" y="10160"/>
                <a:ext cx="1583690" cy="554990"/>
              </a:xfrm>
              <a:custGeom>
                <a:rect b="b" l="l" r="r" t="t"/>
                <a:pathLst>
                  <a:path extrusionOk="0" h="554990" w="1583690">
                    <a:moveTo>
                      <a:pt x="27940" y="0"/>
                    </a:moveTo>
                    <a:cubicBezTo>
                      <a:pt x="27940" y="0"/>
                      <a:pt x="990600" y="95250"/>
                      <a:pt x="1109980" y="97790"/>
                    </a:cubicBezTo>
                    <a:lnTo>
                      <a:pt x="1558290" y="106680"/>
                    </a:lnTo>
                    <a:lnTo>
                      <a:pt x="1557020" y="199390"/>
                    </a:lnTo>
                    <a:cubicBezTo>
                      <a:pt x="1557020" y="199390"/>
                      <a:pt x="1583690" y="342900"/>
                      <a:pt x="1582420" y="402590"/>
                    </a:cubicBezTo>
                    <a:lnTo>
                      <a:pt x="1579880" y="554990"/>
                    </a:lnTo>
                    <a:cubicBezTo>
                      <a:pt x="1579880" y="554990"/>
                      <a:pt x="975360" y="504190"/>
                      <a:pt x="825500" y="497840"/>
                    </a:cubicBezTo>
                    <a:cubicBezTo>
                      <a:pt x="511810" y="482600"/>
                      <a:pt x="11430" y="414020"/>
                      <a:pt x="11430" y="414020"/>
                    </a:cubicBezTo>
                    <a:lnTo>
                      <a:pt x="0" y="261620"/>
                    </a:lnTo>
                    <a:lnTo>
                      <a:pt x="48260" y="135890"/>
                    </a:lnTo>
                    <a:lnTo>
                      <a:pt x="27940" y="0"/>
                    </a:lnTo>
                    <a:close/>
                  </a:path>
                </a:pathLst>
              </a:custGeom>
              <a:solidFill>
                <a:srgbClr val="FFDC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3" name="Google Shape;113;p3"/>
            <p:cNvSpPr txBox="1"/>
            <p:nvPr/>
          </p:nvSpPr>
          <p:spPr>
            <a:xfrm>
              <a:off x="1035930" y="1683825"/>
              <a:ext cx="6145800" cy="582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800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94"/>
                <a:buFont typeface="Arial"/>
                <a:buNone/>
              </a:pPr>
              <a:r>
                <a:rPr b="0" i="0" lang="en-US" sz="7094" u="none" cap="none" strike="noStrike">
                  <a:solidFill>
                    <a:srgbClr val="000000"/>
                  </a:solidFill>
                  <a:latin typeface="Oswald"/>
                  <a:ea typeface="Oswald"/>
                  <a:cs typeface="Oswald"/>
                  <a:sym typeface="Oswald"/>
                </a:rPr>
                <a:t>I have troubles following group discussion</a:t>
              </a:r>
              <a:endParaRPr b="0" i="0" sz="1400" u="none" cap="none" strike="noStrik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</p:grpSp>
      <p:pic>
        <p:nvPicPr>
          <p:cNvPr id="114" name="Google Shape;11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18987" y="5613949"/>
            <a:ext cx="1863711" cy="3032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4"/>
          <p:cNvGrpSpPr/>
          <p:nvPr/>
        </p:nvGrpSpPr>
        <p:grpSpPr>
          <a:xfrm>
            <a:off x="9498726" y="2053012"/>
            <a:ext cx="5869894" cy="5951429"/>
            <a:chOff x="0" y="0"/>
            <a:chExt cx="7826525" cy="7935238"/>
          </a:xfrm>
        </p:grpSpPr>
        <p:grpSp>
          <p:nvGrpSpPr>
            <p:cNvPr id="120" name="Google Shape;120;p4"/>
            <p:cNvGrpSpPr/>
            <p:nvPr/>
          </p:nvGrpSpPr>
          <p:grpSpPr>
            <a:xfrm>
              <a:off x="0" y="0"/>
              <a:ext cx="7826525" cy="7935238"/>
              <a:chOff x="0" y="0"/>
              <a:chExt cx="3911527" cy="3965859"/>
            </a:xfrm>
          </p:grpSpPr>
          <p:sp>
            <p:nvSpPr>
              <p:cNvPr id="121" name="Google Shape;121;p4"/>
              <p:cNvSpPr/>
              <p:nvPr/>
            </p:nvSpPr>
            <p:spPr>
              <a:xfrm>
                <a:off x="0" y="218440"/>
                <a:ext cx="3911527" cy="3747419"/>
              </a:xfrm>
              <a:custGeom>
                <a:rect b="b" l="l" r="r" t="t"/>
                <a:pathLst>
                  <a:path extrusionOk="0" h="3747419" w="3911527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899883"/>
                    </a:cubicBezTo>
                    <a:cubicBezTo>
                      <a:pt x="2540" y="1843468"/>
                      <a:pt x="7620" y="2566319"/>
                      <a:pt x="7620" y="2826669"/>
                    </a:cubicBezTo>
                    <a:cubicBezTo>
                      <a:pt x="7620" y="3020979"/>
                      <a:pt x="16510" y="3419759"/>
                      <a:pt x="21590" y="3611529"/>
                    </a:cubicBezTo>
                    <a:lnTo>
                      <a:pt x="130810" y="3725829"/>
                    </a:lnTo>
                    <a:cubicBezTo>
                      <a:pt x="275590" y="3733449"/>
                      <a:pt x="543560" y="3747419"/>
                      <a:pt x="793750" y="3747419"/>
                    </a:cubicBezTo>
                    <a:lnTo>
                      <a:pt x="3911527" y="3747419"/>
                    </a:lnTo>
                    <a:lnTo>
                      <a:pt x="3911527" y="770946"/>
                    </a:lnTo>
                    <a:cubicBezTo>
                      <a:pt x="3911527" y="323850"/>
                      <a:pt x="3902637" y="46990"/>
                      <a:pt x="3902637" y="46990"/>
                    </a:cubicBezTo>
                    <a:cubicBezTo>
                      <a:pt x="3747697" y="26670"/>
                      <a:pt x="3591487" y="16510"/>
                      <a:pt x="3434007" y="17780"/>
                    </a:cubicBezTo>
                    <a:cubicBezTo>
                      <a:pt x="3160957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solidFill>
                <a:srgbClr val="97E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" name="Google Shape;122;p4"/>
              <p:cNvSpPr/>
              <p:nvPr/>
            </p:nvSpPr>
            <p:spPr>
              <a:xfrm>
                <a:off x="21590" y="0"/>
                <a:ext cx="3422577" cy="3945539"/>
              </a:xfrm>
              <a:custGeom>
                <a:rect b="b" l="l" r="r" t="t"/>
                <a:pathLst>
                  <a:path extrusionOk="0" h="3945539" w="3422577">
                    <a:moveTo>
                      <a:pt x="0" y="3831239"/>
                    </a:moveTo>
                    <a:lnTo>
                      <a:pt x="109220" y="3945539"/>
                    </a:lnTo>
                    <a:lnTo>
                      <a:pt x="123190" y="3812189"/>
                    </a:lnTo>
                    <a:lnTo>
                      <a:pt x="0" y="3831239"/>
                    </a:lnTo>
                    <a:close/>
                    <a:moveTo>
                      <a:pt x="2223697" y="106680"/>
                    </a:moveTo>
                    <a:cubicBezTo>
                      <a:pt x="2223697" y="106680"/>
                      <a:pt x="2641527" y="64770"/>
                      <a:pt x="2778687" y="55880"/>
                    </a:cubicBezTo>
                    <a:cubicBezTo>
                      <a:pt x="2915847" y="46990"/>
                      <a:pt x="3395907" y="0"/>
                      <a:pt x="3395907" y="0"/>
                    </a:cubicBezTo>
                    <a:cubicBezTo>
                      <a:pt x="3389557" y="41910"/>
                      <a:pt x="3388287" y="86360"/>
                      <a:pt x="3393367" y="128270"/>
                    </a:cubicBezTo>
                    <a:cubicBezTo>
                      <a:pt x="3399717" y="167640"/>
                      <a:pt x="3402257" y="208280"/>
                      <a:pt x="3400987" y="248920"/>
                    </a:cubicBezTo>
                    <a:lnTo>
                      <a:pt x="3422577" y="318770"/>
                    </a:lnTo>
                    <a:lnTo>
                      <a:pt x="3412417" y="419100"/>
                    </a:lnTo>
                    <a:cubicBezTo>
                      <a:pt x="3412417" y="419100"/>
                      <a:pt x="2661847" y="454660"/>
                      <a:pt x="2524687" y="471170"/>
                    </a:cubicBezTo>
                    <a:cubicBezTo>
                      <a:pt x="2387527" y="487680"/>
                      <a:pt x="2183057" y="486410"/>
                      <a:pt x="2183057" y="486410"/>
                    </a:cubicBezTo>
                    <a:cubicBezTo>
                      <a:pt x="2183057" y="486410"/>
                      <a:pt x="2175437" y="365760"/>
                      <a:pt x="2188137" y="322580"/>
                    </a:cubicBezTo>
                    <a:cubicBezTo>
                      <a:pt x="2198297" y="288290"/>
                      <a:pt x="2202107" y="251460"/>
                      <a:pt x="2197027" y="214630"/>
                    </a:cubicBezTo>
                    <a:cubicBezTo>
                      <a:pt x="2197027" y="186690"/>
                      <a:pt x="2223697" y="106680"/>
                      <a:pt x="2223697" y="106680"/>
                    </a:cubicBezTo>
                    <a:close/>
                  </a:path>
                </a:pathLst>
              </a:custGeom>
              <a:solidFill>
                <a:srgbClr val="FFDC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3" name="Google Shape;123;p4"/>
            <p:cNvSpPr txBox="1"/>
            <p:nvPr/>
          </p:nvSpPr>
          <p:spPr>
            <a:xfrm>
              <a:off x="1182238" y="2420635"/>
              <a:ext cx="5462100" cy="394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7999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13"/>
                <a:buFont typeface="Arial"/>
                <a:buNone/>
              </a:pPr>
              <a:r>
                <a:rPr b="0" i="0" lang="en-US" sz="6013" u="none" cap="none" strike="noStrike">
                  <a:solidFill>
                    <a:srgbClr val="000000"/>
                  </a:solidFill>
                  <a:latin typeface="Oswald"/>
                  <a:ea typeface="Oswald"/>
                  <a:cs typeface="Oswald"/>
                  <a:sym typeface="Oswald"/>
                </a:rPr>
                <a:t>but I'm superfast in typing messages!</a:t>
              </a:r>
              <a:endParaRPr b="0" i="0" sz="1400" u="none" cap="none" strike="noStrik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</p:grpSp>
      <p:pic>
        <p:nvPicPr>
          <p:cNvPr id="124" name="Google Shape;12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598575" y="1968212"/>
            <a:ext cx="1543902" cy="303266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5" name="Google Shape;125;p4"/>
          <p:cNvGrpSpPr/>
          <p:nvPr/>
        </p:nvGrpSpPr>
        <p:grpSpPr>
          <a:xfrm>
            <a:off x="1514653" y="2200433"/>
            <a:ext cx="6445818" cy="5583741"/>
            <a:chOff x="32376" y="20323"/>
            <a:chExt cx="8594425" cy="7444987"/>
          </a:xfrm>
        </p:grpSpPr>
        <p:grpSp>
          <p:nvGrpSpPr>
            <p:cNvPr id="126" name="Google Shape;126;p4"/>
            <p:cNvGrpSpPr/>
            <p:nvPr/>
          </p:nvGrpSpPr>
          <p:grpSpPr>
            <a:xfrm>
              <a:off x="32376" y="20323"/>
              <a:ext cx="8594425" cy="7444987"/>
              <a:chOff x="15240" y="10160"/>
              <a:chExt cx="4045580" cy="3721931"/>
            </a:xfrm>
          </p:grpSpPr>
          <p:sp>
            <p:nvSpPr>
              <p:cNvPr id="127" name="Google Shape;127;p4"/>
              <p:cNvSpPr/>
              <p:nvPr/>
            </p:nvSpPr>
            <p:spPr>
              <a:xfrm>
                <a:off x="15240" y="248920"/>
                <a:ext cx="4045580" cy="3483171"/>
              </a:xfrm>
              <a:custGeom>
                <a:rect b="b" l="l" r="r" t="t"/>
                <a:pathLst>
                  <a:path extrusionOk="0" h="3483171" w="4045580">
                    <a:moveTo>
                      <a:pt x="4043040" y="645160"/>
                    </a:moveTo>
                    <a:cubicBezTo>
                      <a:pt x="4045580" y="488950"/>
                      <a:pt x="4023990" y="30480"/>
                      <a:pt x="4023990" y="30480"/>
                    </a:cubicBezTo>
                    <a:cubicBezTo>
                      <a:pt x="4023990" y="30480"/>
                      <a:pt x="3639180" y="40640"/>
                      <a:pt x="3103232" y="40640"/>
                    </a:cubicBezTo>
                    <a:cubicBezTo>
                      <a:pt x="3014417" y="40640"/>
                      <a:pt x="2401570" y="40640"/>
                      <a:pt x="2341880" y="40640"/>
                    </a:cubicBezTo>
                    <a:cubicBezTo>
                      <a:pt x="1906270" y="40640"/>
                      <a:pt x="1042670" y="38100"/>
                      <a:pt x="795020" y="33020"/>
                    </a:cubicBezTo>
                    <a:cubicBezTo>
                      <a:pt x="482600" y="20320"/>
                      <a:pt x="11430" y="0"/>
                      <a:pt x="10160" y="29210"/>
                    </a:cubicBezTo>
                    <a:cubicBezTo>
                      <a:pt x="8890" y="58420"/>
                      <a:pt x="21590" y="440690"/>
                      <a:pt x="21590" y="440690"/>
                    </a:cubicBezTo>
                    <a:cubicBezTo>
                      <a:pt x="21590" y="440690"/>
                      <a:pt x="21590" y="2634811"/>
                      <a:pt x="21590" y="2826581"/>
                    </a:cubicBezTo>
                    <a:cubicBezTo>
                      <a:pt x="6350" y="3071691"/>
                      <a:pt x="0" y="3445071"/>
                      <a:pt x="0" y="3445071"/>
                    </a:cubicBezTo>
                    <a:cubicBezTo>
                      <a:pt x="204470" y="3475551"/>
                      <a:pt x="450850" y="3483171"/>
                      <a:pt x="657860" y="3480631"/>
                    </a:cubicBezTo>
                    <a:cubicBezTo>
                      <a:pt x="891540" y="3480631"/>
                      <a:pt x="2911391" y="3480631"/>
                      <a:pt x="2911391" y="3480631"/>
                    </a:cubicBezTo>
                    <a:lnTo>
                      <a:pt x="4003670" y="3466661"/>
                    </a:lnTo>
                    <a:cubicBezTo>
                      <a:pt x="4003670" y="3466661"/>
                      <a:pt x="4043040" y="2764351"/>
                      <a:pt x="4043040" y="2638621"/>
                    </a:cubicBezTo>
                    <a:cubicBezTo>
                      <a:pt x="4043040" y="2464631"/>
                      <a:pt x="4040500" y="803910"/>
                      <a:pt x="4043040" y="645160"/>
                    </a:cubicBezTo>
                    <a:close/>
                  </a:path>
                </a:pathLst>
              </a:custGeom>
              <a:solidFill>
                <a:srgbClr val="FFA2A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" name="Google Shape;128;p4"/>
              <p:cNvSpPr/>
              <p:nvPr/>
            </p:nvSpPr>
            <p:spPr>
              <a:xfrm>
                <a:off x="469900" y="10160"/>
                <a:ext cx="1583690" cy="554990"/>
              </a:xfrm>
              <a:custGeom>
                <a:rect b="b" l="l" r="r" t="t"/>
                <a:pathLst>
                  <a:path extrusionOk="0" h="554990" w="1583690">
                    <a:moveTo>
                      <a:pt x="27940" y="0"/>
                    </a:moveTo>
                    <a:cubicBezTo>
                      <a:pt x="27940" y="0"/>
                      <a:pt x="990600" y="95250"/>
                      <a:pt x="1109980" y="97790"/>
                    </a:cubicBezTo>
                    <a:lnTo>
                      <a:pt x="1558290" y="106680"/>
                    </a:lnTo>
                    <a:lnTo>
                      <a:pt x="1557020" y="199390"/>
                    </a:lnTo>
                    <a:cubicBezTo>
                      <a:pt x="1557020" y="199390"/>
                      <a:pt x="1583690" y="342900"/>
                      <a:pt x="1582420" y="402590"/>
                    </a:cubicBezTo>
                    <a:lnTo>
                      <a:pt x="1579880" y="554990"/>
                    </a:lnTo>
                    <a:cubicBezTo>
                      <a:pt x="1579880" y="554990"/>
                      <a:pt x="975360" y="504190"/>
                      <a:pt x="825500" y="497840"/>
                    </a:cubicBezTo>
                    <a:cubicBezTo>
                      <a:pt x="511810" y="482600"/>
                      <a:pt x="11430" y="414020"/>
                      <a:pt x="11430" y="414020"/>
                    </a:cubicBezTo>
                    <a:lnTo>
                      <a:pt x="0" y="261620"/>
                    </a:lnTo>
                    <a:lnTo>
                      <a:pt x="48260" y="135890"/>
                    </a:lnTo>
                    <a:lnTo>
                      <a:pt x="27940" y="0"/>
                    </a:lnTo>
                    <a:close/>
                  </a:path>
                </a:pathLst>
              </a:custGeom>
              <a:solidFill>
                <a:srgbClr val="FFDC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9" name="Google Shape;129;p4"/>
            <p:cNvSpPr txBox="1"/>
            <p:nvPr/>
          </p:nvSpPr>
          <p:spPr>
            <a:xfrm>
              <a:off x="1253997" y="3136592"/>
              <a:ext cx="6145800" cy="233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800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94"/>
                <a:buFont typeface="Arial"/>
                <a:buNone/>
              </a:pPr>
              <a:r>
                <a:rPr b="0" i="0" lang="en-US" sz="7094" u="none" cap="none" strike="noStrike">
                  <a:solidFill>
                    <a:srgbClr val="000000"/>
                  </a:solidFill>
                  <a:latin typeface="Oswald"/>
                  <a:ea typeface="Oswald"/>
                  <a:cs typeface="Oswald"/>
                  <a:sym typeface="Oswald"/>
                </a:rPr>
                <a:t>I can't make phone call</a:t>
              </a:r>
              <a:endParaRPr b="0" i="0" sz="1400" u="none" cap="none" strike="noStrik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</p:grpSp>
      <p:pic>
        <p:nvPicPr>
          <p:cNvPr id="130" name="Google Shape;13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18987" y="5613949"/>
            <a:ext cx="1863711" cy="3032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oogle Shape;135;p5"/>
          <p:cNvGrpSpPr/>
          <p:nvPr/>
        </p:nvGrpSpPr>
        <p:grpSpPr>
          <a:xfrm>
            <a:off x="9706395" y="2544868"/>
            <a:ext cx="6393053" cy="4912019"/>
            <a:chOff x="0" y="0"/>
            <a:chExt cx="8524071" cy="6549358"/>
          </a:xfrm>
        </p:grpSpPr>
        <p:grpSp>
          <p:nvGrpSpPr>
            <p:cNvPr id="136" name="Google Shape;136;p5"/>
            <p:cNvGrpSpPr/>
            <p:nvPr/>
          </p:nvGrpSpPr>
          <p:grpSpPr>
            <a:xfrm>
              <a:off x="0" y="0"/>
              <a:ext cx="8524071" cy="6549358"/>
              <a:chOff x="0" y="0"/>
              <a:chExt cx="3575496" cy="2747185"/>
            </a:xfrm>
          </p:grpSpPr>
          <p:sp>
            <p:nvSpPr>
              <p:cNvPr id="137" name="Google Shape;137;p5"/>
              <p:cNvSpPr/>
              <p:nvPr/>
            </p:nvSpPr>
            <p:spPr>
              <a:xfrm>
                <a:off x="0" y="218440"/>
                <a:ext cx="3575496" cy="2528745"/>
              </a:xfrm>
              <a:custGeom>
                <a:rect b="b" l="l" r="r" t="t"/>
                <a:pathLst>
                  <a:path extrusionOk="0" h="2528745" w="3575496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681628"/>
                    </a:cubicBezTo>
                    <a:cubicBezTo>
                      <a:pt x="2540" y="823246"/>
                      <a:pt x="7620" y="1347645"/>
                      <a:pt x="7620" y="1607995"/>
                    </a:cubicBezTo>
                    <a:cubicBezTo>
                      <a:pt x="7620" y="1802305"/>
                      <a:pt x="16510" y="2201085"/>
                      <a:pt x="21590" y="2392855"/>
                    </a:cubicBezTo>
                    <a:lnTo>
                      <a:pt x="130810" y="2507155"/>
                    </a:lnTo>
                    <a:cubicBezTo>
                      <a:pt x="275590" y="2514775"/>
                      <a:pt x="543560" y="2528745"/>
                      <a:pt x="793750" y="2528745"/>
                    </a:cubicBezTo>
                    <a:lnTo>
                      <a:pt x="3575496" y="2528745"/>
                    </a:lnTo>
                    <a:lnTo>
                      <a:pt x="3575496" y="662277"/>
                    </a:lnTo>
                    <a:cubicBezTo>
                      <a:pt x="3575496" y="323850"/>
                      <a:pt x="3566606" y="46990"/>
                      <a:pt x="3566606" y="46990"/>
                    </a:cubicBezTo>
                    <a:cubicBezTo>
                      <a:pt x="3411666" y="26670"/>
                      <a:pt x="3255456" y="16510"/>
                      <a:pt x="3097976" y="17780"/>
                    </a:cubicBezTo>
                    <a:cubicBezTo>
                      <a:pt x="2824926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solidFill>
                <a:srgbClr val="97EDA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Google Shape;138;p5"/>
              <p:cNvSpPr/>
              <p:nvPr/>
            </p:nvSpPr>
            <p:spPr>
              <a:xfrm>
                <a:off x="21590" y="0"/>
                <a:ext cx="3086545" cy="2726865"/>
              </a:xfrm>
              <a:custGeom>
                <a:rect b="b" l="l" r="r" t="t"/>
                <a:pathLst>
                  <a:path extrusionOk="0" h="2726865" w="3086545">
                    <a:moveTo>
                      <a:pt x="0" y="2612565"/>
                    </a:moveTo>
                    <a:lnTo>
                      <a:pt x="109220" y="2726865"/>
                    </a:lnTo>
                    <a:lnTo>
                      <a:pt x="123190" y="2593515"/>
                    </a:lnTo>
                    <a:lnTo>
                      <a:pt x="0" y="2612565"/>
                    </a:lnTo>
                    <a:close/>
                    <a:moveTo>
                      <a:pt x="1887666" y="106680"/>
                    </a:moveTo>
                    <a:cubicBezTo>
                      <a:pt x="1887666" y="106680"/>
                      <a:pt x="2305496" y="64770"/>
                      <a:pt x="2442656" y="55880"/>
                    </a:cubicBezTo>
                    <a:cubicBezTo>
                      <a:pt x="2579816" y="46990"/>
                      <a:pt x="3059876" y="0"/>
                      <a:pt x="3059876" y="0"/>
                    </a:cubicBezTo>
                    <a:cubicBezTo>
                      <a:pt x="3053526" y="41910"/>
                      <a:pt x="3052256" y="86360"/>
                      <a:pt x="3057336" y="128270"/>
                    </a:cubicBezTo>
                    <a:cubicBezTo>
                      <a:pt x="3063686" y="167640"/>
                      <a:pt x="3066226" y="208280"/>
                      <a:pt x="3064956" y="248920"/>
                    </a:cubicBezTo>
                    <a:lnTo>
                      <a:pt x="3086545" y="318770"/>
                    </a:lnTo>
                    <a:lnTo>
                      <a:pt x="3076386" y="419100"/>
                    </a:lnTo>
                    <a:cubicBezTo>
                      <a:pt x="3076386" y="419100"/>
                      <a:pt x="2325816" y="454660"/>
                      <a:pt x="2188656" y="471170"/>
                    </a:cubicBezTo>
                    <a:cubicBezTo>
                      <a:pt x="2051495" y="487680"/>
                      <a:pt x="1847026" y="486410"/>
                      <a:pt x="1847026" y="486410"/>
                    </a:cubicBezTo>
                    <a:cubicBezTo>
                      <a:pt x="1847026" y="486410"/>
                      <a:pt x="1839406" y="365760"/>
                      <a:pt x="1852106" y="322580"/>
                    </a:cubicBezTo>
                    <a:cubicBezTo>
                      <a:pt x="1862266" y="288290"/>
                      <a:pt x="1866076" y="251460"/>
                      <a:pt x="1860995" y="214630"/>
                    </a:cubicBezTo>
                    <a:cubicBezTo>
                      <a:pt x="1860996" y="186690"/>
                      <a:pt x="1887666" y="106680"/>
                      <a:pt x="1887666" y="106680"/>
                    </a:cubicBezTo>
                    <a:close/>
                  </a:path>
                </a:pathLst>
              </a:custGeom>
              <a:solidFill>
                <a:srgbClr val="FFDC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9" name="Google Shape;139;p5"/>
            <p:cNvSpPr txBox="1"/>
            <p:nvPr/>
          </p:nvSpPr>
          <p:spPr>
            <a:xfrm>
              <a:off x="1288952" y="3168726"/>
              <a:ext cx="5949300" cy="117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79997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164"/>
                <a:buFont typeface="Arial"/>
                <a:buNone/>
              </a:pPr>
              <a:r>
                <a:rPr b="0" i="0" lang="en-US" sz="7164" u="none" cap="none" strike="noStrike">
                  <a:solidFill>
                    <a:srgbClr val="000000"/>
                  </a:solidFill>
                  <a:latin typeface="Oswald"/>
                  <a:ea typeface="Oswald"/>
                  <a:cs typeface="Oswald"/>
                  <a:sym typeface="Oswald"/>
                </a:rPr>
                <a:t>Strategy</a:t>
              </a:r>
              <a:endParaRPr b="0" i="0" sz="1400" u="none" cap="none" strike="noStrik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</p:grpSp>
      <p:pic>
        <p:nvPicPr>
          <p:cNvPr id="140" name="Google Shape;14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42786" y="2321202"/>
            <a:ext cx="1543902" cy="303266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1" name="Google Shape;141;p5"/>
          <p:cNvGrpSpPr/>
          <p:nvPr/>
        </p:nvGrpSpPr>
        <p:grpSpPr>
          <a:xfrm>
            <a:off x="1514653" y="2560110"/>
            <a:ext cx="6445818" cy="4864386"/>
            <a:chOff x="32376" y="20323"/>
            <a:chExt cx="8594425" cy="6485848"/>
          </a:xfrm>
        </p:grpSpPr>
        <p:grpSp>
          <p:nvGrpSpPr>
            <p:cNvPr id="142" name="Google Shape;142;p5"/>
            <p:cNvGrpSpPr/>
            <p:nvPr/>
          </p:nvGrpSpPr>
          <p:grpSpPr>
            <a:xfrm>
              <a:off x="32376" y="20323"/>
              <a:ext cx="8594425" cy="6485848"/>
              <a:chOff x="15240" y="10160"/>
              <a:chExt cx="4045580" cy="3242434"/>
            </a:xfrm>
          </p:grpSpPr>
          <p:sp>
            <p:nvSpPr>
              <p:cNvPr id="143" name="Google Shape;143;p5"/>
              <p:cNvSpPr/>
              <p:nvPr/>
            </p:nvSpPr>
            <p:spPr>
              <a:xfrm>
                <a:off x="15240" y="248920"/>
                <a:ext cx="4045580" cy="3003674"/>
              </a:xfrm>
              <a:custGeom>
                <a:rect b="b" l="l" r="r" t="t"/>
                <a:pathLst>
                  <a:path extrusionOk="0" h="3003674" w="4045580">
                    <a:moveTo>
                      <a:pt x="4043040" y="645160"/>
                    </a:moveTo>
                    <a:cubicBezTo>
                      <a:pt x="4045580" y="488950"/>
                      <a:pt x="4023990" y="30480"/>
                      <a:pt x="4023990" y="30480"/>
                    </a:cubicBezTo>
                    <a:cubicBezTo>
                      <a:pt x="4023990" y="30480"/>
                      <a:pt x="3639180" y="40640"/>
                      <a:pt x="3103232" y="40640"/>
                    </a:cubicBezTo>
                    <a:cubicBezTo>
                      <a:pt x="3014417" y="40640"/>
                      <a:pt x="2401570" y="40640"/>
                      <a:pt x="2341880" y="40640"/>
                    </a:cubicBezTo>
                    <a:cubicBezTo>
                      <a:pt x="1906270" y="40640"/>
                      <a:pt x="1042670" y="38100"/>
                      <a:pt x="795020" y="33020"/>
                    </a:cubicBezTo>
                    <a:cubicBezTo>
                      <a:pt x="482600" y="20320"/>
                      <a:pt x="11430" y="0"/>
                      <a:pt x="10160" y="29210"/>
                    </a:cubicBezTo>
                    <a:cubicBezTo>
                      <a:pt x="8890" y="58420"/>
                      <a:pt x="21590" y="440690"/>
                      <a:pt x="21590" y="440690"/>
                    </a:cubicBezTo>
                    <a:cubicBezTo>
                      <a:pt x="21590" y="440690"/>
                      <a:pt x="21590" y="2155314"/>
                      <a:pt x="21590" y="2347084"/>
                    </a:cubicBezTo>
                    <a:cubicBezTo>
                      <a:pt x="6350" y="2592194"/>
                      <a:pt x="0" y="2965574"/>
                      <a:pt x="0" y="2965574"/>
                    </a:cubicBezTo>
                    <a:cubicBezTo>
                      <a:pt x="204470" y="2996054"/>
                      <a:pt x="450850" y="3003674"/>
                      <a:pt x="657860" y="3001135"/>
                    </a:cubicBezTo>
                    <a:cubicBezTo>
                      <a:pt x="891540" y="3001135"/>
                      <a:pt x="2911391" y="3001135"/>
                      <a:pt x="2911391" y="3001135"/>
                    </a:cubicBezTo>
                    <a:lnTo>
                      <a:pt x="4003670" y="2987164"/>
                    </a:lnTo>
                    <a:cubicBezTo>
                      <a:pt x="4003670" y="2987164"/>
                      <a:pt x="4043040" y="2284854"/>
                      <a:pt x="4043040" y="2159124"/>
                    </a:cubicBezTo>
                    <a:cubicBezTo>
                      <a:pt x="4043040" y="1985134"/>
                      <a:pt x="4040500" y="803910"/>
                      <a:pt x="4043040" y="645160"/>
                    </a:cubicBezTo>
                    <a:close/>
                  </a:path>
                </a:pathLst>
              </a:custGeom>
              <a:solidFill>
                <a:srgbClr val="FFA2A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144;p5"/>
              <p:cNvSpPr/>
              <p:nvPr/>
            </p:nvSpPr>
            <p:spPr>
              <a:xfrm>
                <a:off x="469900" y="10160"/>
                <a:ext cx="1583690" cy="554990"/>
              </a:xfrm>
              <a:custGeom>
                <a:rect b="b" l="l" r="r" t="t"/>
                <a:pathLst>
                  <a:path extrusionOk="0" h="554990" w="1583690">
                    <a:moveTo>
                      <a:pt x="27940" y="0"/>
                    </a:moveTo>
                    <a:cubicBezTo>
                      <a:pt x="27940" y="0"/>
                      <a:pt x="990600" y="95250"/>
                      <a:pt x="1109980" y="97790"/>
                    </a:cubicBezTo>
                    <a:lnTo>
                      <a:pt x="1558290" y="106680"/>
                    </a:lnTo>
                    <a:lnTo>
                      <a:pt x="1557020" y="199390"/>
                    </a:lnTo>
                    <a:cubicBezTo>
                      <a:pt x="1557020" y="199390"/>
                      <a:pt x="1583690" y="342900"/>
                      <a:pt x="1582420" y="402590"/>
                    </a:cubicBezTo>
                    <a:lnTo>
                      <a:pt x="1579880" y="554990"/>
                    </a:lnTo>
                    <a:cubicBezTo>
                      <a:pt x="1579880" y="554990"/>
                      <a:pt x="975360" y="504190"/>
                      <a:pt x="825500" y="497840"/>
                    </a:cubicBezTo>
                    <a:cubicBezTo>
                      <a:pt x="511810" y="482600"/>
                      <a:pt x="11430" y="414020"/>
                      <a:pt x="11430" y="414020"/>
                    </a:cubicBezTo>
                    <a:lnTo>
                      <a:pt x="0" y="261620"/>
                    </a:lnTo>
                    <a:lnTo>
                      <a:pt x="48260" y="135890"/>
                    </a:lnTo>
                    <a:lnTo>
                      <a:pt x="27940" y="0"/>
                    </a:lnTo>
                    <a:close/>
                  </a:path>
                </a:pathLst>
              </a:custGeom>
              <a:solidFill>
                <a:srgbClr val="FFDC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5" name="Google Shape;145;p5"/>
            <p:cNvSpPr txBox="1"/>
            <p:nvPr/>
          </p:nvSpPr>
          <p:spPr>
            <a:xfrm>
              <a:off x="1253997" y="3136592"/>
              <a:ext cx="6145800" cy="1165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800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94"/>
                <a:buFont typeface="Arial"/>
                <a:buNone/>
              </a:pPr>
              <a:r>
                <a:rPr b="0" i="0" lang="en-US" sz="7094" u="none" cap="none" strike="noStrike">
                  <a:solidFill>
                    <a:srgbClr val="000000"/>
                  </a:solidFill>
                  <a:latin typeface="Oswald"/>
                  <a:ea typeface="Oswald"/>
                  <a:cs typeface="Oswald"/>
                  <a:sym typeface="Oswald"/>
                </a:rPr>
                <a:t>Weakness</a:t>
              </a:r>
              <a:endParaRPr b="0" i="0" sz="1400" u="none" cap="none" strike="noStrik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</p:grpSp>
      <p:pic>
        <p:nvPicPr>
          <p:cNvPr id="146" name="Google Shape;146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18987" y="5613949"/>
            <a:ext cx="1863711" cy="3032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D393B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p6"/>
          <p:cNvGrpSpPr/>
          <p:nvPr/>
        </p:nvGrpSpPr>
        <p:grpSpPr>
          <a:xfrm>
            <a:off x="2152461" y="1214926"/>
            <a:ext cx="13142024" cy="5154343"/>
            <a:chOff x="0" y="-85725"/>
            <a:chExt cx="17522700" cy="6872458"/>
          </a:xfrm>
        </p:grpSpPr>
        <p:sp>
          <p:nvSpPr>
            <p:cNvPr id="152" name="Google Shape;152;p6"/>
            <p:cNvSpPr txBox="1"/>
            <p:nvPr/>
          </p:nvSpPr>
          <p:spPr>
            <a:xfrm>
              <a:off x="0" y="-85725"/>
              <a:ext cx="17522700" cy="561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39995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148"/>
                <a:buFont typeface="Arial"/>
                <a:buNone/>
              </a:pPr>
              <a:r>
                <a:rPr b="1" i="0" lang="en-US" sz="4148" u="none" cap="none" strike="noStrike">
                  <a:solidFill>
                    <a:srgbClr val="F5C20A"/>
                  </a:solidFill>
                  <a:latin typeface="Oswald"/>
                  <a:ea typeface="Oswald"/>
                  <a:cs typeface="Oswald"/>
                  <a:sym typeface="Oswald"/>
                </a:rPr>
                <a:t>YOU'RE GOING FOR A JOB INTERVIEW FOR A POSITION</a:t>
              </a:r>
              <a:endParaRPr b="1" i="0" sz="4148" u="none" cap="none" strike="noStrike">
                <a:solidFill>
                  <a:srgbClr val="F5C20A"/>
                </a:solidFill>
                <a:latin typeface="Oswald"/>
                <a:ea typeface="Oswald"/>
                <a:cs typeface="Oswald"/>
                <a:sym typeface="Oswald"/>
              </a:endParaRPr>
            </a:p>
            <a:p>
              <a:pPr indent="0" lvl="0" marL="0" marR="0" rtl="0" algn="ctr">
                <a:lnSpc>
                  <a:spcPct val="139995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148"/>
                <a:buFont typeface="Arial"/>
                <a:buNone/>
              </a:pPr>
              <a:r>
                <a:rPr b="1" i="0" lang="en-US" sz="4148" u="none" cap="none" strike="noStrike">
                  <a:solidFill>
                    <a:srgbClr val="F5C20A"/>
                  </a:solidFill>
                  <a:latin typeface="Oswald"/>
                  <a:ea typeface="Oswald"/>
                  <a:cs typeface="Oswald"/>
                  <a:sym typeface="Oswald"/>
                </a:rPr>
                <a:t> OF A MANAGER.</a:t>
              </a:r>
              <a:endParaRPr b="1" i="0" sz="1400" u="none" cap="none" strike="noStrik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endParaRPr>
            </a:p>
            <a:p>
              <a:pPr indent="0" lvl="0" marL="0" marR="0" rtl="0" algn="ctr">
                <a:lnSpc>
                  <a:spcPct val="139995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148"/>
                <a:buFont typeface="Arial"/>
                <a:buNone/>
              </a:pPr>
              <a:r>
                <a:t/>
              </a:r>
              <a:endParaRPr b="1" i="0" sz="4148" u="none" cap="none" strike="noStrike">
                <a:solidFill>
                  <a:srgbClr val="F5C20A"/>
                </a:solidFill>
                <a:latin typeface="Oswald"/>
                <a:ea typeface="Oswald"/>
                <a:cs typeface="Oswald"/>
                <a:sym typeface="Oswald"/>
              </a:endParaRPr>
            </a:p>
            <a:p>
              <a:pPr indent="0" lvl="0" marL="0" marR="0" rtl="0" algn="ctr">
                <a:lnSpc>
                  <a:spcPct val="139995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148"/>
                <a:buFont typeface="Arial"/>
                <a:buNone/>
              </a:pPr>
              <a:r>
                <a:rPr b="1" i="0" lang="en-US" sz="4148" u="none" cap="none" strike="noStrike">
                  <a:solidFill>
                    <a:srgbClr val="F5C20A"/>
                  </a:solidFill>
                  <a:latin typeface="Oswald"/>
                  <a:ea typeface="Oswald"/>
                  <a:cs typeface="Oswald"/>
                  <a:sym typeface="Oswald"/>
                </a:rPr>
                <a:t>HOW DO YOU CONVINCE YOUR POTENTIAL BOSS THAT YOU'RE THE BEST FOR THIS JOB EVEN WITH YOUR HEARING LOSS?</a:t>
              </a:r>
              <a:endParaRPr b="1" i="0" sz="1400" u="none" cap="none" strike="noStrik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sp>
          <p:nvSpPr>
            <p:cNvPr id="153" name="Google Shape;153;p6"/>
            <p:cNvSpPr txBox="1"/>
            <p:nvPr/>
          </p:nvSpPr>
          <p:spPr>
            <a:xfrm>
              <a:off x="2952325" y="6167608"/>
              <a:ext cx="11618126" cy="619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218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4" name="Google Shape;154;p6"/>
          <p:cNvSpPr/>
          <p:nvPr/>
        </p:nvSpPr>
        <p:spPr>
          <a:xfrm rot="-5400000">
            <a:off x="16014861" y="462181"/>
            <a:ext cx="12132620" cy="10253095"/>
          </a:xfrm>
          <a:custGeom>
            <a:rect b="b" l="l" r="r" t="t"/>
            <a:pathLst>
              <a:path extrusionOk="0" h="2009140" w="2377441">
                <a:moveTo>
                  <a:pt x="2376170" y="1778000"/>
                </a:moveTo>
                <a:cubicBezTo>
                  <a:pt x="2374900" y="1276350"/>
                  <a:pt x="2359660" y="598170"/>
                  <a:pt x="2359660" y="97790"/>
                </a:cubicBezTo>
                <a:cubicBezTo>
                  <a:pt x="2359660" y="90170"/>
                  <a:pt x="2360930" y="82550"/>
                  <a:pt x="2360930" y="76200"/>
                </a:cubicBezTo>
                <a:cubicBezTo>
                  <a:pt x="2359660" y="74930"/>
                  <a:pt x="2358390" y="74930"/>
                  <a:pt x="2357120" y="73660"/>
                </a:cubicBezTo>
                <a:cubicBezTo>
                  <a:pt x="2357120" y="73660"/>
                  <a:pt x="2355850" y="74930"/>
                  <a:pt x="2355850" y="76200"/>
                </a:cubicBezTo>
                <a:cubicBezTo>
                  <a:pt x="2353310" y="82550"/>
                  <a:pt x="2348230" y="82550"/>
                  <a:pt x="2343150" y="82550"/>
                </a:cubicBezTo>
                <a:cubicBezTo>
                  <a:pt x="2336800" y="81280"/>
                  <a:pt x="2330450" y="74930"/>
                  <a:pt x="2322830" y="77470"/>
                </a:cubicBezTo>
                <a:cubicBezTo>
                  <a:pt x="2320290" y="78740"/>
                  <a:pt x="2315210" y="76200"/>
                  <a:pt x="2313940" y="73660"/>
                </a:cubicBezTo>
                <a:cubicBezTo>
                  <a:pt x="2310130" y="68580"/>
                  <a:pt x="2305050" y="68580"/>
                  <a:pt x="2299970" y="71120"/>
                </a:cubicBezTo>
                <a:cubicBezTo>
                  <a:pt x="2297430" y="72390"/>
                  <a:pt x="2294890" y="71120"/>
                  <a:pt x="2292350" y="71120"/>
                </a:cubicBezTo>
                <a:cubicBezTo>
                  <a:pt x="2288540" y="71120"/>
                  <a:pt x="2283460" y="69850"/>
                  <a:pt x="2279650" y="68580"/>
                </a:cubicBezTo>
                <a:cubicBezTo>
                  <a:pt x="2278380" y="68580"/>
                  <a:pt x="2275840" y="67310"/>
                  <a:pt x="2274570" y="67310"/>
                </a:cubicBezTo>
                <a:cubicBezTo>
                  <a:pt x="2270760" y="66040"/>
                  <a:pt x="2266950" y="62230"/>
                  <a:pt x="2263140" y="67310"/>
                </a:cubicBezTo>
                <a:cubicBezTo>
                  <a:pt x="2263140" y="67310"/>
                  <a:pt x="2260600" y="67310"/>
                  <a:pt x="2259330" y="66040"/>
                </a:cubicBezTo>
                <a:cubicBezTo>
                  <a:pt x="2258060" y="63500"/>
                  <a:pt x="2256790" y="59690"/>
                  <a:pt x="2255520" y="57150"/>
                </a:cubicBezTo>
                <a:cubicBezTo>
                  <a:pt x="2252980" y="53340"/>
                  <a:pt x="2252980" y="46990"/>
                  <a:pt x="2249170" y="44450"/>
                </a:cubicBezTo>
                <a:cubicBezTo>
                  <a:pt x="2246630" y="43180"/>
                  <a:pt x="2245360" y="41910"/>
                  <a:pt x="2244090" y="39370"/>
                </a:cubicBezTo>
                <a:cubicBezTo>
                  <a:pt x="2244090" y="38100"/>
                  <a:pt x="2241550" y="36830"/>
                  <a:pt x="2241550" y="35560"/>
                </a:cubicBezTo>
                <a:lnTo>
                  <a:pt x="2237740" y="31750"/>
                </a:lnTo>
                <a:cubicBezTo>
                  <a:pt x="2236470" y="29210"/>
                  <a:pt x="2235200" y="25400"/>
                  <a:pt x="2232660" y="24130"/>
                </a:cubicBezTo>
                <a:cubicBezTo>
                  <a:pt x="2227580" y="20320"/>
                  <a:pt x="2226310" y="15240"/>
                  <a:pt x="2228850" y="8890"/>
                </a:cubicBezTo>
                <a:cubicBezTo>
                  <a:pt x="2225040" y="7620"/>
                  <a:pt x="2222500" y="5080"/>
                  <a:pt x="2218690" y="5080"/>
                </a:cubicBezTo>
                <a:cubicBezTo>
                  <a:pt x="2203450" y="6350"/>
                  <a:pt x="2186940" y="8890"/>
                  <a:pt x="2171700" y="10160"/>
                </a:cubicBezTo>
                <a:cubicBezTo>
                  <a:pt x="2169160" y="10160"/>
                  <a:pt x="2165350" y="11430"/>
                  <a:pt x="2164080" y="12700"/>
                </a:cubicBezTo>
                <a:cubicBezTo>
                  <a:pt x="2153920" y="19050"/>
                  <a:pt x="2143760" y="13970"/>
                  <a:pt x="2133600" y="12700"/>
                </a:cubicBezTo>
                <a:cubicBezTo>
                  <a:pt x="2125980" y="12700"/>
                  <a:pt x="2118360" y="8890"/>
                  <a:pt x="2110740" y="7620"/>
                </a:cubicBezTo>
                <a:cubicBezTo>
                  <a:pt x="2101850" y="6350"/>
                  <a:pt x="2094230" y="7620"/>
                  <a:pt x="2085340" y="6350"/>
                </a:cubicBezTo>
                <a:cubicBezTo>
                  <a:pt x="2084070" y="6350"/>
                  <a:pt x="2082800" y="5080"/>
                  <a:pt x="2081530" y="3810"/>
                </a:cubicBezTo>
                <a:cubicBezTo>
                  <a:pt x="2078990" y="0"/>
                  <a:pt x="2073910" y="1270"/>
                  <a:pt x="2071370" y="2540"/>
                </a:cubicBezTo>
                <a:cubicBezTo>
                  <a:pt x="2067560" y="5080"/>
                  <a:pt x="2066290" y="8890"/>
                  <a:pt x="2063750" y="12700"/>
                </a:cubicBezTo>
                <a:cubicBezTo>
                  <a:pt x="2057400" y="13970"/>
                  <a:pt x="2048510" y="15240"/>
                  <a:pt x="2042160" y="19050"/>
                </a:cubicBezTo>
                <a:cubicBezTo>
                  <a:pt x="2037080" y="21590"/>
                  <a:pt x="2034540" y="22860"/>
                  <a:pt x="2030730" y="20320"/>
                </a:cubicBezTo>
                <a:lnTo>
                  <a:pt x="2029460" y="21590"/>
                </a:lnTo>
                <a:cubicBezTo>
                  <a:pt x="2032000" y="24130"/>
                  <a:pt x="2033270" y="27940"/>
                  <a:pt x="2035810" y="30480"/>
                </a:cubicBezTo>
                <a:cubicBezTo>
                  <a:pt x="2032000" y="31750"/>
                  <a:pt x="2026920" y="34290"/>
                  <a:pt x="2024380" y="33020"/>
                </a:cubicBezTo>
                <a:cubicBezTo>
                  <a:pt x="2018030" y="31750"/>
                  <a:pt x="2015490" y="34290"/>
                  <a:pt x="2010410" y="36830"/>
                </a:cubicBezTo>
                <a:cubicBezTo>
                  <a:pt x="2005330" y="40640"/>
                  <a:pt x="1998980" y="43180"/>
                  <a:pt x="1993900" y="45720"/>
                </a:cubicBezTo>
                <a:cubicBezTo>
                  <a:pt x="1992630" y="45720"/>
                  <a:pt x="1991360" y="45720"/>
                  <a:pt x="1990090" y="44450"/>
                </a:cubicBezTo>
                <a:cubicBezTo>
                  <a:pt x="1988820" y="44450"/>
                  <a:pt x="1987550" y="43180"/>
                  <a:pt x="1987550" y="43180"/>
                </a:cubicBezTo>
                <a:cubicBezTo>
                  <a:pt x="1981200" y="45720"/>
                  <a:pt x="1974850" y="48260"/>
                  <a:pt x="1968500" y="45720"/>
                </a:cubicBezTo>
                <a:cubicBezTo>
                  <a:pt x="1967230" y="45720"/>
                  <a:pt x="1967230" y="46990"/>
                  <a:pt x="1965960" y="46990"/>
                </a:cubicBezTo>
                <a:cubicBezTo>
                  <a:pt x="1958340" y="49530"/>
                  <a:pt x="1953260" y="58420"/>
                  <a:pt x="1943100" y="58420"/>
                </a:cubicBezTo>
                <a:cubicBezTo>
                  <a:pt x="1935480" y="58420"/>
                  <a:pt x="1927860" y="64770"/>
                  <a:pt x="1920240" y="64770"/>
                </a:cubicBezTo>
                <a:cubicBezTo>
                  <a:pt x="1911350" y="66040"/>
                  <a:pt x="1903730" y="68580"/>
                  <a:pt x="1896110" y="72390"/>
                </a:cubicBezTo>
                <a:cubicBezTo>
                  <a:pt x="1893570" y="73660"/>
                  <a:pt x="1891030" y="73660"/>
                  <a:pt x="1889760" y="73660"/>
                </a:cubicBezTo>
                <a:cubicBezTo>
                  <a:pt x="1883410" y="71120"/>
                  <a:pt x="1879600" y="74930"/>
                  <a:pt x="1877060" y="78740"/>
                </a:cubicBezTo>
                <a:cubicBezTo>
                  <a:pt x="1870710" y="87630"/>
                  <a:pt x="1860550" y="90170"/>
                  <a:pt x="1851660" y="92710"/>
                </a:cubicBezTo>
                <a:cubicBezTo>
                  <a:pt x="1840230" y="95250"/>
                  <a:pt x="1828800" y="96520"/>
                  <a:pt x="1817370" y="97790"/>
                </a:cubicBezTo>
                <a:cubicBezTo>
                  <a:pt x="1816100" y="97790"/>
                  <a:pt x="1814830" y="101600"/>
                  <a:pt x="1812290" y="102870"/>
                </a:cubicBezTo>
                <a:cubicBezTo>
                  <a:pt x="1811020" y="102870"/>
                  <a:pt x="1809750" y="101600"/>
                  <a:pt x="1809750" y="101600"/>
                </a:cubicBezTo>
                <a:cubicBezTo>
                  <a:pt x="1803400" y="109220"/>
                  <a:pt x="1799590" y="120650"/>
                  <a:pt x="1786890" y="119380"/>
                </a:cubicBezTo>
                <a:lnTo>
                  <a:pt x="1785620" y="119380"/>
                </a:lnTo>
                <a:cubicBezTo>
                  <a:pt x="1775460" y="125730"/>
                  <a:pt x="1765300" y="123190"/>
                  <a:pt x="1756410" y="120650"/>
                </a:cubicBezTo>
                <a:cubicBezTo>
                  <a:pt x="1753870" y="120650"/>
                  <a:pt x="1750060" y="118110"/>
                  <a:pt x="1748790" y="115570"/>
                </a:cubicBezTo>
                <a:cubicBezTo>
                  <a:pt x="1744980" y="107950"/>
                  <a:pt x="1734820" y="105410"/>
                  <a:pt x="1727200" y="107950"/>
                </a:cubicBezTo>
                <a:cubicBezTo>
                  <a:pt x="1720850" y="110490"/>
                  <a:pt x="1714500" y="111760"/>
                  <a:pt x="1708150" y="114300"/>
                </a:cubicBezTo>
                <a:cubicBezTo>
                  <a:pt x="1697990" y="116840"/>
                  <a:pt x="1689100" y="118110"/>
                  <a:pt x="1678940" y="113030"/>
                </a:cubicBezTo>
                <a:cubicBezTo>
                  <a:pt x="1668780" y="107950"/>
                  <a:pt x="1661160" y="111760"/>
                  <a:pt x="1656080" y="123190"/>
                </a:cubicBezTo>
                <a:cubicBezTo>
                  <a:pt x="1652270" y="130810"/>
                  <a:pt x="1642109" y="132080"/>
                  <a:pt x="1635759" y="125730"/>
                </a:cubicBezTo>
                <a:cubicBezTo>
                  <a:pt x="1631949" y="121920"/>
                  <a:pt x="1629409" y="123190"/>
                  <a:pt x="1625599" y="125730"/>
                </a:cubicBezTo>
                <a:lnTo>
                  <a:pt x="1617979" y="133350"/>
                </a:lnTo>
                <a:cubicBezTo>
                  <a:pt x="1616709" y="134620"/>
                  <a:pt x="1614169" y="134620"/>
                  <a:pt x="1612899" y="134620"/>
                </a:cubicBezTo>
                <a:lnTo>
                  <a:pt x="1605279" y="134620"/>
                </a:lnTo>
                <a:cubicBezTo>
                  <a:pt x="1600199" y="134620"/>
                  <a:pt x="1595119" y="133350"/>
                  <a:pt x="1590040" y="132080"/>
                </a:cubicBezTo>
                <a:cubicBezTo>
                  <a:pt x="1583690" y="130810"/>
                  <a:pt x="1578609" y="127000"/>
                  <a:pt x="1572259" y="125730"/>
                </a:cubicBezTo>
                <a:cubicBezTo>
                  <a:pt x="1562099" y="124460"/>
                  <a:pt x="1559559" y="115570"/>
                  <a:pt x="1555749" y="109220"/>
                </a:cubicBezTo>
                <a:cubicBezTo>
                  <a:pt x="1553209" y="105410"/>
                  <a:pt x="1548129" y="100330"/>
                  <a:pt x="1543049" y="101600"/>
                </a:cubicBezTo>
                <a:cubicBezTo>
                  <a:pt x="1537969" y="104140"/>
                  <a:pt x="1532889" y="101600"/>
                  <a:pt x="1529079" y="100330"/>
                </a:cubicBezTo>
                <a:cubicBezTo>
                  <a:pt x="1527809" y="100330"/>
                  <a:pt x="1525269" y="99060"/>
                  <a:pt x="1523999" y="99060"/>
                </a:cubicBezTo>
                <a:cubicBezTo>
                  <a:pt x="1515109" y="96520"/>
                  <a:pt x="1508759" y="101600"/>
                  <a:pt x="1502409" y="107950"/>
                </a:cubicBezTo>
                <a:lnTo>
                  <a:pt x="1497329" y="113030"/>
                </a:lnTo>
                <a:cubicBezTo>
                  <a:pt x="1496059" y="114300"/>
                  <a:pt x="1496059" y="116840"/>
                  <a:pt x="1494790" y="118110"/>
                </a:cubicBezTo>
                <a:cubicBezTo>
                  <a:pt x="1487170" y="124460"/>
                  <a:pt x="1479550" y="121920"/>
                  <a:pt x="1470659" y="118110"/>
                </a:cubicBezTo>
                <a:cubicBezTo>
                  <a:pt x="1463040" y="114300"/>
                  <a:pt x="1454149" y="118110"/>
                  <a:pt x="1451609" y="125730"/>
                </a:cubicBezTo>
                <a:cubicBezTo>
                  <a:pt x="1450340" y="130810"/>
                  <a:pt x="1449070" y="134620"/>
                  <a:pt x="1442720" y="137160"/>
                </a:cubicBezTo>
                <a:cubicBezTo>
                  <a:pt x="1436370" y="140970"/>
                  <a:pt x="1428750" y="143510"/>
                  <a:pt x="1427480" y="152400"/>
                </a:cubicBezTo>
                <a:cubicBezTo>
                  <a:pt x="1427480" y="153670"/>
                  <a:pt x="1426210" y="154940"/>
                  <a:pt x="1424940" y="154940"/>
                </a:cubicBezTo>
                <a:cubicBezTo>
                  <a:pt x="1421130" y="156210"/>
                  <a:pt x="1418590" y="157480"/>
                  <a:pt x="1414780" y="158750"/>
                </a:cubicBezTo>
                <a:lnTo>
                  <a:pt x="1403350" y="158750"/>
                </a:lnTo>
                <a:cubicBezTo>
                  <a:pt x="1395730" y="157480"/>
                  <a:pt x="1388110" y="154940"/>
                  <a:pt x="1380490" y="153670"/>
                </a:cubicBezTo>
                <a:cubicBezTo>
                  <a:pt x="1371600" y="152400"/>
                  <a:pt x="1363979" y="157480"/>
                  <a:pt x="1355090" y="158750"/>
                </a:cubicBezTo>
                <a:lnTo>
                  <a:pt x="1353820" y="160020"/>
                </a:lnTo>
                <a:cubicBezTo>
                  <a:pt x="1351280" y="163830"/>
                  <a:pt x="1347470" y="162560"/>
                  <a:pt x="1344930" y="160020"/>
                </a:cubicBezTo>
                <a:cubicBezTo>
                  <a:pt x="1339850" y="154940"/>
                  <a:pt x="1330960" y="153670"/>
                  <a:pt x="1324610" y="156210"/>
                </a:cubicBezTo>
                <a:cubicBezTo>
                  <a:pt x="1316990" y="160020"/>
                  <a:pt x="1309370" y="162560"/>
                  <a:pt x="1301750" y="165100"/>
                </a:cubicBezTo>
                <a:cubicBezTo>
                  <a:pt x="1299210" y="165100"/>
                  <a:pt x="1296670" y="163830"/>
                  <a:pt x="1295400" y="163830"/>
                </a:cubicBezTo>
                <a:cubicBezTo>
                  <a:pt x="1292860" y="163830"/>
                  <a:pt x="1289050" y="162560"/>
                  <a:pt x="1287780" y="163830"/>
                </a:cubicBezTo>
                <a:cubicBezTo>
                  <a:pt x="1277620" y="171450"/>
                  <a:pt x="1267460" y="168910"/>
                  <a:pt x="1258570" y="163830"/>
                </a:cubicBezTo>
                <a:cubicBezTo>
                  <a:pt x="1253490" y="161290"/>
                  <a:pt x="1245870" y="158750"/>
                  <a:pt x="1243330" y="151130"/>
                </a:cubicBezTo>
                <a:cubicBezTo>
                  <a:pt x="1242060" y="146050"/>
                  <a:pt x="1236980" y="140970"/>
                  <a:pt x="1233170" y="137160"/>
                </a:cubicBezTo>
                <a:cubicBezTo>
                  <a:pt x="1226820" y="130810"/>
                  <a:pt x="1220470" y="121920"/>
                  <a:pt x="1209040" y="121920"/>
                </a:cubicBezTo>
                <a:cubicBezTo>
                  <a:pt x="1206500" y="121920"/>
                  <a:pt x="1203959" y="116840"/>
                  <a:pt x="1202690" y="118110"/>
                </a:cubicBezTo>
                <a:cubicBezTo>
                  <a:pt x="1197609" y="119380"/>
                  <a:pt x="1197609" y="116840"/>
                  <a:pt x="1195070" y="114300"/>
                </a:cubicBezTo>
                <a:cubicBezTo>
                  <a:pt x="1192530" y="111760"/>
                  <a:pt x="1188720" y="109220"/>
                  <a:pt x="1186180" y="105410"/>
                </a:cubicBezTo>
                <a:cubicBezTo>
                  <a:pt x="1182370" y="100330"/>
                  <a:pt x="1178560" y="93980"/>
                  <a:pt x="1174750" y="88900"/>
                </a:cubicBezTo>
                <a:cubicBezTo>
                  <a:pt x="1170940" y="83820"/>
                  <a:pt x="1168400" y="77470"/>
                  <a:pt x="1164590" y="72390"/>
                </a:cubicBezTo>
                <a:cubicBezTo>
                  <a:pt x="1163320" y="71120"/>
                  <a:pt x="1159509" y="69850"/>
                  <a:pt x="1158240" y="71120"/>
                </a:cubicBezTo>
                <a:lnTo>
                  <a:pt x="1143000" y="78740"/>
                </a:lnTo>
                <a:cubicBezTo>
                  <a:pt x="1140460" y="80010"/>
                  <a:pt x="1139190" y="82550"/>
                  <a:pt x="1137920" y="85090"/>
                </a:cubicBezTo>
                <a:lnTo>
                  <a:pt x="1136650" y="83820"/>
                </a:lnTo>
                <a:cubicBezTo>
                  <a:pt x="1137920" y="80010"/>
                  <a:pt x="1139190" y="76200"/>
                  <a:pt x="1140460" y="74930"/>
                </a:cubicBezTo>
                <a:lnTo>
                  <a:pt x="1125220" y="71120"/>
                </a:lnTo>
                <a:cubicBezTo>
                  <a:pt x="1121410" y="69850"/>
                  <a:pt x="1115060" y="69850"/>
                  <a:pt x="1112520" y="69850"/>
                </a:cubicBezTo>
                <a:lnTo>
                  <a:pt x="1092200" y="69850"/>
                </a:lnTo>
                <a:cubicBezTo>
                  <a:pt x="1084580" y="69850"/>
                  <a:pt x="1078230" y="68580"/>
                  <a:pt x="1070610" y="69850"/>
                </a:cubicBezTo>
                <a:cubicBezTo>
                  <a:pt x="1065530" y="71120"/>
                  <a:pt x="1061720" y="68580"/>
                  <a:pt x="1057910" y="66040"/>
                </a:cubicBezTo>
                <a:cubicBezTo>
                  <a:pt x="1047750" y="58420"/>
                  <a:pt x="1037590" y="49530"/>
                  <a:pt x="1023620" y="53340"/>
                </a:cubicBezTo>
                <a:cubicBezTo>
                  <a:pt x="1022350" y="53340"/>
                  <a:pt x="1019810" y="52070"/>
                  <a:pt x="1018540" y="50800"/>
                </a:cubicBezTo>
                <a:cubicBezTo>
                  <a:pt x="1014730" y="49530"/>
                  <a:pt x="1012190" y="46990"/>
                  <a:pt x="1007110" y="44450"/>
                </a:cubicBezTo>
                <a:cubicBezTo>
                  <a:pt x="1007110" y="48260"/>
                  <a:pt x="1007110" y="49530"/>
                  <a:pt x="1008380" y="52070"/>
                </a:cubicBezTo>
                <a:cubicBezTo>
                  <a:pt x="1005840" y="54610"/>
                  <a:pt x="1004570" y="53340"/>
                  <a:pt x="1003300" y="52070"/>
                </a:cubicBezTo>
                <a:cubicBezTo>
                  <a:pt x="1002030" y="53340"/>
                  <a:pt x="1000760" y="55880"/>
                  <a:pt x="999490" y="55880"/>
                </a:cubicBezTo>
                <a:cubicBezTo>
                  <a:pt x="993140" y="58420"/>
                  <a:pt x="986790" y="59690"/>
                  <a:pt x="980440" y="62230"/>
                </a:cubicBezTo>
                <a:cubicBezTo>
                  <a:pt x="977900" y="63500"/>
                  <a:pt x="975360" y="64770"/>
                  <a:pt x="974090" y="66040"/>
                </a:cubicBezTo>
                <a:cubicBezTo>
                  <a:pt x="969010" y="69850"/>
                  <a:pt x="965200" y="76200"/>
                  <a:pt x="956310" y="74930"/>
                </a:cubicBezTo>
                <a:cubicBezTo>
                  <a:pt x="955040" y="74930"/>
                  <a:pt x="952500" y="77470"/>
                  <a:pt x="949960" y="77470"/>
                </a:cubicBezTo>
                <a:cubicBezTo>
                  <a:pt x="947420" y="78740"/>
                  <a:pt x="943610" y="78740"/>
                  <a:pt x="941070" y="80010"/>
                </a:cubicBezTo>
                <a:lnTo>
                  <a:pt x="938530" y="80010"/>
                </a:lnTo>
                <a:cubicBezTo>
                  <a:pt x="930910" y="82550"/>
                  <a:pt x="924560" y="85090"/>
                  <a:pt x="916940" y="86360"/>
                </a:cubicBezTo>
                <a:lnTo>
                  <a:pt x="911860" y="86360"/>
                </a:lnTo>
                <a:cubicBezTo>
                  <a:pt x="905510" y="86360"/>
                  <a:pt x="900430" y="85090"/>
                  <a:pt x="894080" y="85090"/>
                </a:cubicBezTo>
                <a:cubicBezTo>
                  <a:pt x="887730" y="85090"/>
                  <a:pt x="881380" y="87630"/>
                  <a:pt x="875030" y="87630"/>
                </a:cubicBezTo>
                <a:cubicBezTo>
                  <a:pt x="867410" y="87630"/>
                  <a:pt x="858520" y="87630"/>
                  <a:pt x="852170" y="82550"/>
                </a:cubicBezTo>
                <a:cubicBezTo>
                  <a:pt x="850900" y="81280"/>
                  <a:pt x="847090" y="81280"/>
                  <a:pt x="844550" y="82550"/>
                </a:cubicBezTo>
                <a:cubicBezTo>
                  <a:pt x="835660" y="83820"/>
                  <a:pt x="826770" y="85090"/>
                  <a:pt x="819150" y="87630"/>
                </a:cubicBezTo>
                <a:cubicBezTo>
                  <a:pt x="811530" y="90170"/>
                  <a:pt x="807720" y="87630"/>
                  <a:pt x="805180" y="81280"/>
                </a:cubicBezTo>
                <a:cubicBezTo>
                  <a:pt x="803910" y="78740"/>
                  <a:pt x="801370" y="76200"/>
                  <a:pt x="798830" y="73660"/>
                </a:cubicBezTo>
                <a:cubicBezTo>
                  <a:pt x="795020" y="71120"/>
                  <a:pt x="791210" y="67310"/>
                  <a:pt x="787400" y="67310"/>
                </a:cubicBezTo>
                <a:cubicBezTo>
                  <a:pt x="778510" y="67310"/>
                  <a:pt x="773430" y="62230"/>
                  <a:pt x="767080" y="58420"/>
                </a:cubicBezTo>
                <a:cubicBezTo>
                  <a:pt x="756920" y="52070"/>
                  <a:pt x="748030" y="44450"/>
                  <a:pt x="735330" y="45720"/>
                </a:cubicBezTo>
                <a:lnTo>
                  <a:pt x="735330" y="39370"/>
                </a:lnTo>
                <a:cubicBezTo>
                  <a:pt x="737870" y="39370"/>
                  <a:pt x="740410" y="39370"/>
                  <a:pt x="742950" y="38100"/>
                </a:cubicBezTo>
                <a:cubicBezTo>
                  <a:pt x="739140" y="35560"/>
                  <a:pt x="739140" y="31750"/>
                  <a:pt x="736600" y="29210"/>
                </a:cubicBezTo>
                <a:cubicBezTo>
                  <a:pt x="731520" y="25400"/>
                  <a:pt x="726440" y="24130"/>
                  <a:pt x="721360" y="21590"/>
                </a:cubicBezTo>
                <a:cubicBezTo>
                  <a:pt x="717550" y="20320"/>
                  <a:pt x="712470" y="20320"/>
                  <a:pt x="715010" y="26670"/>
                </a:cubicBezTo>
                <a:cubicBezTo>
                  <a:pt x="708660" y="27940"/>
                  <a:pt x="703580" y="27940"/>
                  <a:pt x="701040" y="30480"/>
                </a:cubicBezTo>
                <a:cubicBezTo>
                  <a:pt x="695960" y="34290"/>
                  <a:pt x="690880" y="31750"/>
                  <a:pt x="687070" y="29210"/>
                </a:cubicBezTo>
                <a:cubicBezTo>
                  <a:pt x="684530" y="27940"/>
                  <a:pt x="681990" y="26670"/>
                  <a:pt x="679450" y="27940"/>
                </a:cubicBezTo>
                <a:cubicBezTo>
                  <a:pt x="664210" y="35560"/>
                  <a:pt x="648970" y="31750"/>
                  <a:pt x="633730" y="31750"/>
                </a:cubicBezTo>
                <a:cubicBezTo>
                  <a:pt x="631190" y="31750"/>
                  <a:pt x="628650" y="30480"/>
                  <a:pt x="624840" y="30480"/>
                </a:cubicBezTo>
                <a:cubicBezTo>
                  <a:pt x="619760" y="29210"/>
                  <a:pt x="615950" y="26670"/>
                  <a:pt x="610870" y="25400"/>
                </a:cubicBezTo>
                <a:cubicBezTo>
                  <a:pt x="605790" y="24130"/>
                  <a:pt x="599440" y="22860"/>
                  <a:pt x="594360" y="21590"/>
                </a:cubicBezTo>
                <a:lnTo>
                  <a:pt x="590550" y="21590"/>
                </a:lnTo>
                <a:cubicBezTo>
                  <a:pt x="581660" y="21590"/>
                  <a:pt x="572770" y="22860"/>
                  <a:pt x="565150" y="22860"/>
                </a:cubicBezTo>
                <a:cubicBezTo>
                  <a:pt x="558800" y="22860"/>
                  <a:pt x="552450" y="20320"/>
                  <a:pt x="544830" y="19050"/>
                </a:cubicBezTo>
                <a:cubicBezTo>
                  <a:pt x="543560" y="8890"/>
                  <a:pt x="533400" y="11430"/>
                  <a:pt x="527050" y="6350"/>
                </a:cubicBezTo>
                <a:cubicBezTo>
                  <a:pt x="525780" y="5080"/>
                  <a:pt x="523240" y="6350"/>
                  <a:pt x="521970" y="6350"/>
                </a:cubicBezTo>
                <a:cubicBezTo>
                  <a:pt x="514350" y="5080"/>
                  <a:pt x="509270" y="8890"/>
                  <a:pt x="506730" y="15240"/>
                </a:cubicBezTo>
                <a:cubicBezTo>
                  <a:pt x="502920" y="21590"/>
                  <a:pt x="492760" y="24130"/>
                  <a:pt x="496570" y="34290"/>
                </a:cubicBezTo>
                <a:cubicBezTo>
                  <a:pt x="497840" y="35560"/>
                  <a:pt x="500380" y="36830"/>
                  <a:pt x="501650" y="39370"/>
                </a:cubicBezTo>
                <a:cubicBezTo>
                  <a:pt x="501650" y="43180"/>
                  <a:pt x="500380" y="45720"/>
                  <a:pt x="496570" y="44450"/>
                </a:cubicBezTo>
                <a:cubicBezTo>
                  <a:pt x="495300" y="44450"/>
                  <a:pt x="494030" y="46990"/>
                  <a:pt x="492760" y="48260"/>
                </a:cubicBezTo>
                <a:cubicBezTo>
                  <a:pt x="491490" y="49530"/>
                  <a:pt x="491490" y="52070"/>
                  <a:pt x="490220" y="52070"/>
                </a:cubicBezTo>
                <a:cubicBezTo>
                  <a:pt x="482600" y="54610"/>
                  <a:pt x="477520" y="60960"/>
                  <a:pt x="468630" y="59690"/>
                </a:cubicBezTo>
                <a:lnTo>
                  <a:pt x="466090" y="59690"/>
                </a:lnTo>
                <a:cubicBezTo>
                  <a:pt x="458470" y="66040"/>
                  <a:pt x="450850" y="64770"/>
                  <a:pt x="441960" y="63500"/>
                </a:cubicBezTo>
                <a:cubicBezTo>
                  <a:pt x="438150" y="62230"/>
                  <a:pt x="433070" y="63500"/>
                  <a:pt x="427990" y="63500"/>
                </a:cubicBezTo>
                <a:cubicBezTo>
                  <a:pt x="424180" y="63500"/>
                  <a:pt x="420370" y="63500"/>
                  <a:pt x="416560" y="60960"/>
                </a:cubicBezTo>
                <a:cubicBezTo>
                  <a:pt x="411480" y="58420"/>
                  <a:pt x="406400" y="54610"/>
                  <a:pt x="401320" y="52070"/>
                </a:cubicBezTo>
                <a:cubicBezTo>
                  <a:pt x="396240" y="49530"/>
                  <a:pt x="389890" y="49530"/>
                  <a:pt x="389890" y="40640"/>
                </a:cubicBezTo>
                <a:cubicBezTo>
                  <a:pt x="389890" y="39370"/>
                  <a:pt x="387350" y="38100"/>
                  <a:pt x="387350" y="36830"/>
                </a:cubicBezTo>
                <a:cubicBezTo>
                  <a:pt x="378460" y="44450"/>
                  <a:pt x="370840" y="50800"/>
                  <a:pt x="363220" y="57150"/>
                </a:cubicBezTo>
                <a:cubicBezTo>
                  <a:pt x="359410" y="60960"/>
                  <a:pt x="354330" y="66040"/>
                  <a:pt x="356870" y="72390"/>
                </a:cubicBezTo>
                <a:cubicBezTo>
                  <a:pt x="356870" y="73660"/>
                  <a:pt x="355600" y="74930"/>
                  <a:pt x="355600" y="76200"/>
                </a:cubicBezTo>
                <a:cubicBezTo>
                  <a:pt x="354330" y="78740"/>
                  <a:pt x="353060" y="81280"/>
                  <a:pt x="350520" y="82550"/>
                </a:cubicBezTo>
                <a:cubicBezTo>
                  <a:pt x="347980" y="86360"/>
                  <a:pt x="345440" y="90170"/>
                  <a:pt x="342900" y="95250"/>
                </a:cubicBezTo>
                <a:lnTo>
                  <a:pt x="335280" y="102870"/>
                </a:lnTo>
                <a:cubicBezTo>
                  <a:pt x="332740" y="106680"/>
                  <a:pt x="330200" y="110490"/>
                  <a:pt x="326390" y="113030"/>
                </a:cubicBezTo>
                <a:cubicBezTo>
                  <a:pt x="317500" y="120650"/>
                  <a:pt x="308610" y="128270"/>
                  <a:pt x="298450" y="135890"/>
                </a:cubicBezTo>
                <a:cubicBezTo>
                  <a:pt x="293370" y="140970"/>
                  <a:pt x="287020" y="144780"/>
                  <a:pt x="281940" y="149860"/>
                </a:cubicBezTo>
                <a:cubicBezTo>
                  <a:pt x="273050" y="157480"/>
                  <a:pt x="262890" y="163830"/>
                  <a:pt x="257810" y="175260"/>
                </a:cubicBezTo>
                <a:cubicBezTo>
                  <a:pt x="257810" y="176530"/>
                  <a:pt x="255270" y="177800"/>
                  <a:pt x="254000" y="179070"/>
                </a:cubicBezTo>
                <a:cubicBezTo>
                  <a:pt x="247650" y="184150"/>
                  <a:pt x="237490" y="184150"/>
                  <a:pt x="237490" y="194310"/>
                </a:cubicBezTo>
                <a:cubicBezTo>
                  <a:pt x="227330" y="194310"/>
                  <a:pt x="222250" y="201930"/>
                  <a:pt x="217170" y="208280"/>
                </a:cubicBezTo>
                <a:cubicBezTo>
                  <a:pt x="213360" y="213360"/>
                  <a:pt x="209550" y="219710"/>
                  <a:pt x="204470" y="223520"/>
                </a:cubicBezTo>
                <a:cubicBezTo>
                  <a:pt x="199390" y="226060"/>
                  <a:pt x="193040" y="224790"/>
                  <a:pt x="186690" y="224790"/>
                </a:cubicBezTo>
                <a:cubicBezTo>
                  <a:pt x="184150" y="224790"/>
                  <a:pt x="181610" y="224790"/>
                  <a:pt x="181610" y="226060"/>
                </a:cubicBezTo>
                <a:cubicBezTo>
                  <a:pt x="176530" y="231140"/>
                  <a:pt x="170180" y="234950"/>
                  <a:pt x="166370" y="241300"/>
                </a:cubicBezTo>
                <a:cubicBezTo>
                  <a:pt x="162560" y="247650"/>
                  <a:pt x="158750" y="251460"/>
                  <a:pt x="152400" y="252730"/>
                </a:cubicBezTo>
                <a:cubicBezTo>
                  <a:pt x="146050" y="254000"/>
                  <a:pt x="139700" y="260350"/>
                  <a:pt x="130810" y="256540"/>
                </a:cubicBezTo>
                <a:cubicBezTo>
                  <a:pt x="123190" y="254000"/>
                  <a:pt x="114300" y="256540"/>
                  <a:pt x="109220" y="251460"/>
                </a:cubicBezTo>
                <a:cubicBezTo>
                  <a:pt x="99060" y="252730"/>
                  <a:pt x="91440" y="255270"/>
                  <a:pt x="82550" y="256540"/>
                </a:cubicBezTo>
                <a:cubicBezTo>
                  <a:pt x="72390" y="259080"/>
                  <a:pt x="60960" y="257810"/>
                  <a:pt x="52070" y="265430"/>
                </a:cubicBezTo>
                <a:cubicBezTo>
                  <a:pt x="44450" y="271780"/>
                  <a:pt x="38100" y="278130"/>
                  <a:pt x="26670" y="276860"/>
                </a:cubicBezTo>
                <a:cubicBezTo>
                  <a:pt x="27940" y="284480"/>
                  <a:pt x="29210" y="290830"/>
                  <a:pt x="30480" y="298450"/>
                </a:cubicBezTo>
                <a:cubicBezTo>
                  <a:pt x="33020" y="318770"/>
                  <a:pt x="35560" y="339090"/>
                  <a:pt x="36830" y="359410"/>
                </a:cubicBezTo>
                <a:cubicBezTo>
                  <a:pt x="40640" y="384810"/>
                  <a:pt x="41910" y="408940"/>
                  <a:pt x="39370" y="433070"/>
                </a:cubicBezTo>
                <a:cubicBezTo>
                  <a:pt x="36830" y="467360"/>
                  <a:pt x="25400" y="1640840"/>
                  <a:pt x="13970" y="1672590"/>
                </a:cubicBezTo>
                <a:lnTo>
                  <a:pt x="2540" y="1699260"/>
                </a:lnTo>
                <a:cubicBezTo>
                  <a:pt x="0" y="1705610"/>
                  <a:pt x="3810" y="1709420"/>
                  <a:pt x="10160" y="1710690"/>
                </a:cubicBezTo>
                <a:cubicBezTo>
                  <a:pt x="17780" y="1711960"/>
                  <a:pt x="20320" y="1717040"/>
                  <a:pt x="22860" y="1723390"/>
                </a:cubicBezTo>
                <a:cubicBezTo>
                  <a:pt x="25400" y="1733550"/>
                  <a:pt x="21590" y="1743710"/>
                  <a:pt x="26670" y="1753870"/>
                </a:cubicBezTo>
                <a:cubicBezTo>
                  <a:pt x="29210" y="1758950"/>
                  <a:pt x="26670" y="1767840"/>
                  <a:pt x="25400" y="1775460"/>
                </a:cubicBezTo>
                <a:cubicBezTo>
                  <a:pt x="24130" y="1785620"/>
                  <a:pt x="26670" y="1795780"/>
                  <a:pt x="30480" y="1804670"/>
                </a:cubicBezTo>
                <a:cubicBezTo>
                  <a:pt x="39370" y="1819910"/>
                  <a:pt x="40640" y="1837690"/>
                  <a:pt x="40640" y="1854200"/>
                </a:cubicBezTo>
                <a:cubicBezTo>
                  <a:pt x="40640" y="1858010"/>
                  <a:pt x="41910" y="1861820"/>
                  <a:pt x="43180" y="1864360"/>
                </a:cubicBezTo>
                <a:cubicBezTo>
                  <a:pt x="45720" y="1866900"/>
                  <a:pt x="50800" y="1869440"/>
                  <a:pt x="55880" y="1870710"/>
                </a:cubicBezTo>
                <a:lnTo>
                  <a:pt x="86360" y="1885950"/>
                </a:lnTo>
                <a:cubicBezTo>
                  <a:pt x="100330" y="1893570"/>
                  <a:pt x="111760" y="1892300"/>
                  <a:pt x="124460" y="1883410"/>
                </a:cubicBezTo>
                <a:cubicBezTo>
                  <a:pt x="125730" y="1882140"/>
                  <a:pt x="129540" y="1880870"/>
                  <a:pt x="130810" y="1880870"/>
                </a:cubicBezTo>
                <a:cubicBezTo>
                  <a:pt x="139700" y="1882140"/>
                  <a:pt x="148590" y="1882140"/>
                  <a:pt x="156210" y="1889760"/>
                </a:cubicBezTo>
                <a:cubicBezTo>
                  <a:pt x="165100" y="1897380"/>
                  <a:pt x="177800" y="1902460"/>
                  <a:pt x="187960" y="1908810"/>
                </a:cubicBezTo>
                <a:cubicBezTo>
                  <a:pt x="194310" y="1912620"/>
                  <a:pt x="201930" y="1917700"/>
                  <a:pt x="205740" y="1922780"/>
                </a:cubicBezTo>
                <a:cubicBezTo>
                  <a:pt x="208280" y="1925320"/>
                  <a:pt x="210820" y="1927860"/>
                  <a:pt x="213360" y="1929130"/>
                </a:cubicBezTo>
                <a:cubicBezTo>
                  <a:pt x="227330" y="1934210"/>
                  <a:pt x="234950" y="1946910"/>
                  <a:pt x="243840" y="1957070"/>
                </a:cubicBezTo>
                <a:cubicBezTo>
                  <a:pt x="251460" y="1965960"/>
                  <a:pt x="261620" y="1971040"/>
                  <a:pt x="273050" y="1972310"/>
                </a:cubicBezTo>
                <a:cubicBezTo>
                  <a:pt x="285750" y="1974850"/>
                  <a:pt x="298450" y="1976120"/>
                  <a:pt x="311150" y="1978660"/>
                </a:cubicBezTo>
                <a:cubicBezTo>
                  <a:pt x="316230" y="1979930"/>
                  <a:pt x="322580" y="1981200"/>
                  <a:pt x="327660" y="1983740"/>
                </a:cubicBezTo>
                <a:cubicBezTo>
                  <a:pt x="334010" y="1986280"/>
                  <a:pt x="340360" y="1986280"/>
                  <a:pt x="345440" y="1990090"/>
                </a:cubicBezTo>
                <a:cubicBezTo>
                  <a:pt x="353060" y="1996440"/>
                  <a:pt x="360680" y="2000250"/>
                  <a:pt x="370840" y="1997710"/>
                </a:cubicBezTo>
                <a:cubicBezTo>
                  <a:pt x="374650" y="1996440"/>
                  <a:pt x="379730" y="1998980"/>
                  <a:pt x="383540" y="2000250"/>
                </a:cubicBezTo>
                <a:cubicBezTo>
                  <a:pt x="384810" y="2000250"/>
                  <a:pt x="386080" y="2001520"/>
                  <a:pt x="387350" y="2001520"/>
                </a:cubicBezTo>
                <a:cubicBezTo>
                  <a:pt x="401320" y="2002790"/>
                  <a:pt x="414020" y="2000250"/>
                  <a:pt x="426720" y="1997710"/>
                </a:cubicBezTo>
                <a:cubicBezTo>
                  <a:pt x="431800" y="1996440"/>
                  <a:pt x="436880" y="1995170"/>
                  <a:pt x="441960" y="1992630"/>
                </a:cubicBezTo>
                <a:cubicBezTo>
                  <a:pt x="455930" y="1986280"/>
                  <a:pt x="469900" y="1979930"/>
                  <a:pt x="482600" y="1972310"/>
                </a:cubicBezTo>
                <a:cubicBezTo>
                  <a:pt x="491490" y="1967230"/>
                  <a:pt x="500380" y="1962150"/>
                  <a:pt x="510540" y="1967230"/>
                </a:cubicBezTo>
                <a:lnTo>
                  <a:pt x="515620" y="1967230"/>
                </a:lnTo>
                <a:cubicBezTo>
                  <a:pt x="524510" y="1967230"/>
                  <a:pt x="533400" y="1965960"/>
                  <a:pt x="541020" y="1964690"/>
                </a:cubicBezTo>
                <a:cubicBezTo>
                  <a:pt x="542290" y="1964690"/>
                  <a:pt x="544830" y="1964690"/>
                  <a:pt x="544830" y="1963420"/>
                </a:cubicBezTo>
                <a:cubicBezTo>
                  <a:pt x="548640" y="1958340"/>
                  <a:pt x="554990" y="1958340"/>
                  <a:pt x="561340" y="1957070"/>
                </a:cubicBezTo>
                <a:cubicBezTo>
                  <a:pt x="571500" y="1955800"/>
                  <a:pt x="581660" y="1955800"/>
                  <a:pt x="589280" y="1949450"/>
                </a:cubicBezTo>
                <a:cubicBezTo>
                  <a:pt x="596900" y="1944370"/>
                  <a:pt x="604520" y="1943100"/>
                  <a:pt x="613410" y="1941830"/>
                </a:cubicBezTo>
                <a:cubicBezTo>
                  <a:pt x="614680" y="1941830"/>
                  <a:pt x="617220" y="1940560"/>
                  <a:pt x="618490" y="1940560"/>
                </a:cubicBezTo>
                <a:cubicBezTo>
                  <a:pt x="624840" y="1939290"/>
                  <a:pt x="631190" y="1935480"/>
                  <a:pt x="636270" y="1936750"/>
                </a:cubicBezTo>
                <a:cubicBezTo>
                  <a:pt x="647700" y="1939290"/>
                  <a:pt x="652780" y="1935480"/>
                  <a:pt x="660400" y="1925320"/>
                </a:cubicBezTo>
                <a:cubicBezTo>
                  <a:pt x="661670" y="1922780"/>
                  <a:pt x="665480" y="1921510"/>
                  <a:pt x="668020" y="1920240"/>
                </a:cubicBezTo>
                <a:cubicBezTo>
                  <a:pt x="674370" y="1918970"/>
                  <a:pt x="680720" y="1920240"/>
                  <a:pt x="687070" y="1918970"/>
                </a:cubicBezTo>
                <a:cubicBezTo>
                  <a:pt x="690880" y="1918970"/>
                  <a:pt x="694690" y="1915160"/>
                  <a:pt x="697230" y="1915160"/>
                </a:cubicBezTo>
                <a:cubicBezTo>
                  <a:pt x="707390" y="1916430"/>
                  <a:pt x="718820" y="1912620"/>
                  <a:pt x="727710" y="1918970"/>
                </a:cubicBezTo>
                <a:cubicBezTo>
                  <a:pt x="728980" y="1920240"/>
                  <a:pt x="731520" y="1920240"/>
                  <a:pt x="734060" y="1920240"/>
                </a:cubicBezTo>
                <a:cubicBezTo>
                  <a:pt x="750570" y="1921510"/>
                  <a:pt x="764540" y="1926590"/>
                  <a:pt x="775970" y="1936750"/>
                </a:cubicBezTo>
                <a:cubicBezTo>
                  <a:pt x="779780" y="1940560"/>
                  <a:pt x="784860" y="1943100"/>
                  <a:pt x="788670" y="1945640"/>
                </a:cubicBezTo>
                <a:cubicBezTo>
                  <a:pt x="792480" y="1948180"/>
                  <a:pt x="797560" y="1948180"/>
                  <a:pt x="801370" y="1949450"/>
                </a:cubicBezTo>
                <a:cubicBezTo>
                  <a:pt x="805180" y="1950720"/>
                  <a:pt x="807720" y="1951990"/>
                  <a:pt x="811530" y="1951990"/>
                </a:cubicBezTo>
                <a:cubicBezTo>
                  <a:pt x="817880" y="1951990"/>
                  <a:pt x="822960" y="1954530"/>
                  <a:pt x="826770" y="1959610"/>
                </a:cubicBezTo>
                <a:cubicBezTo>
                  <a:pt x="828040" y="1960880"/>
                  <a:pt x="829310" y="1962150"/>
                  <a:pt x="830580" y="1964690"/>
                </a:cubicBezTo>
                <a:cubicBezTo>
                  <a:pt x="829310" y="1968500"/>
                  <a:pt x="836930" y="1978660"/>
                  <a:pt x="842010" y="1978660"/>
                </a:cubicBezTo>
                <a:cubicBezTo>
                  <a:pt x="850900" y="1978660"/>
                  <a:pt x="859790" y="1981200"/>
                  <a:pt x="867410" y="1987550"/>
                </a:cubicBezTo>
                <a:cubicBezTo>
                  <a:pt x="868680" y="1988820"/>
                  <a:pt x="871220" y="1988820"/>
                  <a:pt x="873760" y="1987550"/>
                </a:cubicBezTo>
                <a:cubicBezTo>
                  <a:pt x="877570" y="1986280"/>
                  <a:pt x="880110" y="1986280"/>
                  <a:pt x="882650" y="1990090"/>
                </a:cubicBezTo>
                <a:cubicBezTo>
                  <a:pt x="883920" y="1991360"/>
                  <a:pt x="889000" y="1991360"/>
                  <a:pt x="891540" y="1991360"/>
                </a:cubicBezTo>
                <a:cubicBezTo>
                  <a:pt x="897890" y="1991360"/>
                  <a:pt x="905510" y="1990090"/>
                  <a:pt x="911860" y="1991360"/>
                </a:cubicBezTo>
                <a:cubicBezTo>
                  <a:pt x="923290" y="1992630"/>
                  <a:pt x="933450" y="1993900"/>
                  <a:pt x="944880" y="1996440"/>
                </a:cubicBezTo>
                <a:cubicBezTo>
                  <a:pt x="947420" y="1996440"/>
                  <a:pt x="949960" y="1997710"/>
                  <a:pt x="951230" y="1998980"/>
                </a:cubicBezTo>
                <a:cubicBezTo>
                  <a:pt x="953770" y="2005330"/>
                  <a:pt x="960120" y="2005330"/>
                  <a:pt x="963930" y="2006600"/>
                </a:cubicBezTo>
                <a:cubicBezTo>
                  <a:pt x="967740" y="2007870"/>
                  <a:pt x="972820" y="2009140"/>
                  <a:pt x="975360" y="2009140"/>
                </a:cubicBezTo>
                <a:cubicBezTo>
                  <a:pt x="976630" y="2007870"/>
                  <a:pt x="979170" y="2006600"/>
                  <a:pt x="981710" y="2004060"/>
                </a:cubicBezTo>
                <a:cubicBezTo>
                  <a:pt x="976630" y="2004060"/>
                  <a:pt x="974090" y="2005330"/>
                  <a:pt x="971550" y="2005330"/>
                </a:cubicBezTo>
                <a:cubicBezTo>
                  <a:pt x="976630" y="1998980"/>
                  <a:pt x="981710" y="1997710"/>
                  <a:pt x="988060" y="2001520"/>
                </a:cubicBezTo>
                <a:cubicBezTo>
                  <a:pt x="995680" y="2007870"/>
                  <a:pt x="1002030" y="2007870"/>
                  <a:pt x="1010920" y="2001520"/>
                </a:cubicBezTo>
                <a:lnTo>
                  <a:pt x="1018540" y="1997710"/>
                </a:lnTo>
                <a:lnTo>
                  <a:pt x="1018540" y="1991360"/>
                </a:lnTo>
                <a:cubicBezTo>
                  <a:pt x="1022350" y="1992630"/>
                  <a:pt x="1026160" y="1995170"/>
                  <a:pt x="1028700" y="1995170"/>
                </a:cubicBezTo>
                <a:cubicBezTo>
                  <a:pt x="1036320" y="1991360"/>
                  <a:pt x="1043940" y="1987550"/>
                  <a:pt x="1050290" y="1982470"/>
                </a:cubicBezTo>
                <a:cubicBezTo>
                  <a:pt x="1057910" y="1977390"/>
                  <a:pt x="1064260" y="1971040"/>
                  <a:pt x="1070610" y="1965960"/>
                </a:cubicBezTo>
                <a:cubicBezTo>
                  <a:pt x="1071880" y="1965960"/>
                  <a:pt x="1071880" y="1964690"/>
                  <a:pt x="1073150" y="1964690"/>
                </a:cubicBezTo>
                <a:cubicBezTo>
                  <a:pt x="1082040" y="1962150"/>
                  <a:pt x="1089660" y="1960880"/>
                  <a:pt x="1098550" y="1958340"/>
                </a:cubicBezTo>
                <a:cubicBezTo>
                  <a:pt x="1103630" y="1957070"/>
                  <a:pt x="1107440" y="1954530"/>
                  <a:pt x="1112520" y="1953260"/>
                </a:cubicBezTo>
                <a:cubicBezTo>
                  <a:pt x="1116330" y="1951990"/>
                  <a:pt x="1118870" y="1951990"/>
                  <a:pt x="1122680" y="1950720"/>
                </a:cubicBezTo>
                <a:lnTo>
                  <a:pt x="1135380" y="1950720"/>
                </a:lnTo>
                <a:cubicBezTo>
                  <a:pt x="1137920" y="1950720"/>
                  <a:pt x="1141730" y="1950720"/>
                  <a:pt x="1144270" y="1949450"/>
                </a:cubicBezTo>
                <a:cubicBezTo>
                  <a:pt x="1145540" y="1946910"/>
                  <a:pt x="1148080" y="1943100"/>
                  <a:pt x="1149350" y="1943100"/>
                </a:cubicBezTo>
                <a:cubicBezTo>
                  <a:pt x="1153160" y="1943100"/>
                  <a:pt x="1155700" y="1945640"/>
                  <a:pt x="1159510" y="1946910"/>
                </a:cubicBezTo>
                <a:cubicBezTo>
                  <a:pt x="1160780" y="1946910"/>
                  <a:pt x="1160780" y="1948180"/>
                  <a:pt x="1160780" y="1949450"/>
                </a:cubicBezTo>
                <a:cubicBezTo>
                  <a:pt x="1165860" y="1954530"/>
                  <a:pt x="1169670" y="1960880"/>
                  <a:pt x="1174750" y="1965960"/>
                </a:cubicBezTo>
                <a:cubicBezTo>
                  <a:pt x="1181100" y="1972310"/>
                  <a:pt x="1187450" y="1972310"/>
                  <a:pt x="1191260" y="1968500"/>
                </a:cubicBezTo>
                <a:cubicBezTo>
                  <a:pt x="1197610" y="1963420"/>
                  <a:pt x="1202690" y="1959610"/>
                  <a:pt x="1211580" y="1962150"/>
                </a:cubicBezTo>
                <a:cubicBezTo>
                  <a:pt x="1212850" y="1962150"/>
                  <a:pt x="1215390" y="1963420"/>
                  <a:pt x="1216660" y="1962150"/>
                </a:cubicBezTo>
                <a:cubicBezTo>
                  <a:pt x="1223010" y="1959610"/>
                  <a:pt x="1230630" y="1957070"/>
                  <a:pt x="1236980" y="1953260"/>
                </a:cubicBezTo>
                <a:cubicBezTo>
                  <a:pt x="1240790" y="1951990"/>
                  <a:pt x="1245870" y="1951990"/>
                  <a:pt x="1247140" y="1949450"/>
                </a:cubicBezTo>
                <a:cubicBezTo>
                  <a:pt x="1250950" y="1941830"/>
                  <a:pt x="1257300" y="1938020"/>
                  <a:pt x="1263650" y="1932940"/>
                </a:cubicBezTo>
                <a:cubicBezTo>
                  <a:pt x="1267460" y="1929130"/>
                  <a:pt x="1271270" y="1924050"/>
                  <a:pt x="1275080" y="1922780"/>
                </a:cubicBezTo>
                <a:cubicBezTo>
                  <a:pt x="1283970" y="1920240"/>
                  <a:pt x="1290320" y="1912620"/>
                  <a:pt x="1297940" y="1907540"/>
                </a:cubicBezTo>
                <a:cubicBezTo>
                  <a:pt x="1304290" y="1903730"/>
                  <a:pt x="1308100" y="1896110"/>
                  <a:pt x="1314450" y="1894840"/>
                </a:cubicBezTo>
                <a:cubicBezTo>
                  <a:pt x="1324610" y="1892300"/>
                  <a:pt x="1332230" y="1885950"/>
                  <a:pt x="1341120" y="1879600"/>
                </a:cubicBezTo>
                <a:cubicBezTo>
                  <a:pt x="1346200" y="1875790"/>
                  <a:pt x="1352550" y="1873250"/>
                  <a:pt x="1358900" y="1874520"/>
                </a:cubicBezTo>
                <a:cubicBezTo>
                  <a:pt x="1362710" y="1875790"/>
                  <a:pt x="1367790" y="1874520"/>
                  <a:pt x="1370330" y="1873250"/>
                </a:cubicBezTo>
                <a:cubicBezTo>
                  <a:pt x="1375410" y="1870710"/>
                  <a:pt x="1380490" y="1866900"/>
                  <a:pt x="1385570" y="1864360"/>
                </a:cubicBezTo>
                <a:cubicBezTo>
                  <a:pt x="1389380" y="1861820"/>
                  <a:pt x="1393190" y="1859280"/>
                  <a:pt x="1397000" y="1859280"/>
                </a:cubicBezTo>
                <a:cubicBezTo>
                  <a:pt x="1409700" y="1858010"/>
                  <a:pt x="1419860" y="1855470"/>
                  <a:pt x="1426210" y="1842770"/>
                </a:cubicBezTo>
                <a:cubicBezTo>
                  <a:pt x="1428750" y="1837690"/>
                  <a:pt x="1441450" y="1831340"/>
                  <a:pt x="1446530" y="1833880"/>
                </a:cubicBezTo>
                <a:cubicBezTo>
                  <a:pt x="1455420" y="1837690"/>
                  <a:pt x="1461770" y="1835150"/>
                  <a:pt x="1466850" y="1827530"/>
                </a:cubicBezTo>
                <a:cubicBezTo>
                  <a:pt x="1470660" y="1823720"/>
                  <a:pt x="1475740" y="1824990"/>
                  <a:pt x="1479550" y="1827530"/>
                </a:cubicBezTo>
                <a:cubicBezTo>
                  <a:pt x="1482090" y="1830070"/>
                  <a:pt x="1484630" y="1831340"/>
                  <a:pt x="1487170" y="1831340"/>
                </a:cubicBezTo>
                <a:cubicBezTo>
                  <a:pt x="1496060" y="1832610"/>
                  <a:pt x="1506220" y="1831340"/>
                  <a:pt x="1515110" y="1832610"/>
                </a:cubicBezTo>
                <a:cubicBezTo>
                  <a:pt x="1522730" y="1833880"/>
                  <a:pt x="1530350" y="1831340"/>
                  <a:pt x="1535430" y="1826260"/>
                </a:cubicBezTo>
                <a:cubicBezTo>
                  <a:pt x="1540510" y="1821180"/>
                  <a:pt x="1544320" y="1821180"/>
                  <a:pt x="1551940" y="1823720"/>
                </a:cubicBezTo>
                <a:cubicBezTo>
                  <a:pt x="1558290" y="1826260"/>
                  <a:pt x="1563370" y="1832610"/>
                  <a:pt x="1572260" y="1831340"/>
                </a:cubicBezTo>
                <a:cubicBezTo>
                  <a:pt x="1579880" y="1830070"/>
                  <a:pt x="1588770" y="1833880"/>
                  <a:pt x="1597660" y="1830070"/>
                </a:cubicBezTo>
                <a:lnTo>
                  <a:pt x="1602740" y="1830070"/>
                </a:lnTo>
                <a:cubicBezTo>
                  <a:pt x="1610360" y="1832610"/>
                  <a:pt x="1617980" y="1833880"/>
                  <a:pt x="1624330" y="1840230"/>
                </a:cubicBezTo>
                <a:cubicBezTo>
                  <a:pt x="1631950" y="1846580"/>
                  <a:pt x="1633220" y="1799590"/>
                  <a:pt x="1640840" y="1804670"/>
                </a:cubicBezTo>
                <a:cubicBezTo>
                  <a:pt x="1652270" y="1812290"/>
                  <a:pt x="1649730" y="1804670"/>
                  <a:pt x="1661160" y="1811020"/>
                </a:cubicBezTo>
                <a:cubicBezTo>
                  <a:pt x="1670050" y="1814830"/>
                  <a:pt x="1666240" y="1800860"/>
                  <a:pt x="1676400" y="1803400"/>
                </a:cubicBezTo>
                <a:cubicBezTo>
                  <a:pt x="1677670" y="1803400"/>
                  <a:pt x="1692910" y="1813560"/>
                  <a:pt x="1692910" y="1812290"/>
                </a:cubicBezTo>
                <a:cubicBezTo>
                  <a:pt x="1699260" y="1808480"/>
                  <a:pt x="1705610" y="1770380"/>
                  <a:pt x="1711960" y="1771650"/>
                </a:cubicBezTo>
                <a:cubicBezTo>
                  <a:pt x="1724660" y="1775460"/>
                  <a:pt x="1736090" y="1772920"/>
                  <a:pt x="1747520" y="1767840"/>
                </a:cubicBezTo>
                <a:cubicBezTo>
                  <a:pt x="1753870" y="1765300"/>
                  <a:pt x="1764030" y="1756410"/>
                  <a:pt x="1769110" y="1760220"/>
                </a:cubicBezTo>
                <a:cubicBezTo>
                  <a:pt x="1778000" y="1766570"/>
                  <a:pt x="1786890" y="1769110"/>
                  <a:pt x="1797050" y="1770380"/>
                </a:cubicBezTo>
                <a:cubicBezTo>
                  <a:pt x="1798320" y="1770380"/>
                  <a:pt x="1799590" y="1771650"/>
                  <a:pt x="1800860" y="1772920"/>
                </a:cubicBezTo>
                <a:cubicBezTo>
                  <a:pt x="1804670" y="1778000"/>
                  <a:pt x="1822450" y="1764030"/>
                  <a:pt x="1826260" y="1769110"/>
                </a:cubicBezTo>
                <a:cubicBezTo>
                  <a:pt x="1831340" y="1776730"/>
                  <a:pt x="1836420" y="1784350"/>
                  <a:pt x="1841500" y="1790700"/>
                </a:cubicBezTo>
                <a:cubicBezTo>
                  <a:pt x="1844040" y="1793240"/>
                  <a:pt x="1847850" y="1794510"/>
                  <a:pt x="1849120" y="1797050"/>
                </a:cubicBezTo>
                <a:cubicBezTo>
                  <a:pt x="1850390" y="1803400"/>
                  <a:pt x="1852930" y="1805940"/>
                  <a:pt x="1859280" y="1805940"/>
                </a:cubicBezTo>
                <a:cubicBezTo>
                  <a:pt x="1863090" y="1805940"/>
                  <a:pt x="1866900" y="1807210"/>
                  <a:pt x="1869440" y="1809750"/>
                </a:cubicBezTo>
                <a:cubicBezTo>
                  <a:pt x="1875790" y="1813560"/>
                  <a:pt x="1880870" y="1817370"/>
                  <a:pt x="1885950" y="1821180"/>
                </a:cubicBezTo>
                <a:cubicBezTo>
                  <a:pt x="1892300" y="1824990"/>
                  <a:pt x="1898650" y="1828800"/>
                  <a:pt x="1901190" y="1835150"/>
                </a:cubicBezTo>
                <a:cubicBezTo>
                  <a:pt x="1902460" y="1837690"/>
                  <a:pt x="1903730" y="1838960"/>
                  <a:pt x="1905000" y="1840230"/>
                </a:cubicBezTo>
                <a:cubicBezTo>
                  <a:pt x="1910080" y="1845310"/>
                  <a:pt x="1915160" y="1849120"/>
                  <a:pt x="1920240" y="1854200"/>
                </a:cubicBezTo>
                <a:cubicBezTo>
                  <a:pt x="1927860" y="1860550"/>
                  <a:pt x="1934210" y="1868170"/>
                  <a:pt x="1941830" y="1874520"/>
                </a:cubicBezTo>
                <a:cubicBezTo>
                  <a:pt x="1944370" y="1875790"/>
                  <a:pt x="1946910" y="1878330"/>
                  <a:pt x="1949450" y="1879600"/>
                </a:cubicBezTo>
                <a:cubicBezTo>
                  <a:pt x="1954530" y="1882140"/>
                  <a:pt x="1959610" y="1884680"/>
                  <a:pt x="1963420" y="1888490"/>
                </a:cubicBezTo>
                <a:cubicBezTo>
                  <a:pt x="1967230" y="1892300"/>
                  <a:pt x="1985010" y="1869440"/>
                  <a:pt x="1987550" y="1874520"/>
                </a:cubicBezTo>
                <a:cubicBezTo>
                  <a:pt x="1987550" y="1875790"/>
                  <a:pt x="1988820" y="1875790"/>
                  <a:pt x="1990090" y="1875790"/>
                </a:cubicBezTo>
                <a:cubicBezTo>
                  <a:pt x="1997710" y="1882140"/>
                  <a:pt x="2005330" y="1879600"/>
                  <a:pt x="2012950" y="1877060"/>
                </a:cubicBezTo>
                <a:cubicBezTo>
                  <a:pt x="2015490" y="1875790"/>
                  <a:pt x="2018030" y="1874520"/>
                  <a:pt x="2019300" y="1875790"/>
                </a:cubicBezTo>
                <a:cubicBezTo>
                  <a:pt x="2028190" y="1879600"/>
                  <a:pt x="2034540" y="1888490"/>
                  <a:pt x="2045970" y="1889760"/>
                </a:cubicBezTo>
                <a:cubicBezTo>
                  <a:pt x="2045970" y="1889760"/>
                  <a:pt x="2047240" y="1889760"/>
                  <a:pt x="2047240" y="1891030"/>
                </a:cubicBezTo>
                <a:cubicBezTo>
                  <a:pt x="2049780" y="1898650"/>
                  <a:pt x="2057400" y="1898650"/>
                  <a:pt x="2063750" y="1899920"/>
                </a:cubicBezTo>
                <a:cubicBezTo>
                  <a:pt x="2067560" y="1899920"/>
                  <a:pt x="2071370" y="1901190"/>
                  <a:pt x="2073910" y="1902460"/>
                </a:cubicBezTo>
                <a:cubicBezTo>
                  <a:pt x="2081530" y="1906270"/>
                  <a:pt x="2089150" y="1911350"/>
                  <a:pt x="2098040" y="1913890"/>
                </a:cubicBezTo>
                <a:cubicBezTo>
                  <a:pt x="2109470" y="1917700"/>
                  <a:pt x="2120900" y="1920240"/>
                  <a:pt x="2129790" y="1926590"/>
                </a:cubicBezTo>
                <a:cubicBezTo>
                  <a:pt x="2131060" y="1926590"/>
                  <a:pt x="2132330" y="1926590"/>
                  <a:pt x="2132330" y="1927860"/>
                </a:cubicBezTo>
                <a:cubicBezTo>
                  <a:pt x="2136140" y="1930400"/>
                  <a:pt x="2142490" y="1931670"/>
                  <a:pt x="2145030" y="1935480"/>
                </a:cubicBezTo>
                <a:cubicBezTo>
                  <a:pt x="2148840" y="1943100"/>
                  <a:pt x="2159000" y="1941830"/>
                  <a:pt x="2164080" y="1948180"/>
                </a:cubicBezTo>
                <a:lnTo>
                  <a:pt x="2165350" y="1948180"/>
                </a:lnTo>
                <a:cubicBezTo>
                  <a:pt x="2170430" y="1948180"/>
                  <a:pt x="2175510" y="1949450"/>
                  <a:pt x="2181860" y="1949450"/>
                </a:cubicBezTo>
                <a:cubicBezTo>
                  <a:pt x="2184400" y="1948180"/>
                  <a:pt x="2188210" y="1945640"/>
                  <a:pt x="2190750" y="1945640"/>
                </a:cubicBezTo>
                <a:cubicBezTo>
                  <a:pt x="2202180" y="1949450"/>
                  <a:pt x="2213610" y="1949450"/>
                  <a:pt x="2221230" y="1939290"/>
                </a:cubicBezTo>
                <a:cubicBezTo>
                  <a:pt x="2222500" y="1938020"/>
                  <a:pt x="2225040" y="1938020"/>
                  <a:pt x="2227580" y="1938020"/>
                </a:cubicBezTo>
                <a:lnTo>
                  <a:pt x="2237740" y="1938020"/>
                </a:lnTo>
                <a:cubicBezTo>
                  <a:pt x="2249170" y="1935480"/>
                  <a:pt x="2259330" y="1932940"/>
                  <a:pt x="2270760" y="1931670"/>
                </a:cubicBezTo>
                <a:cubicBezTo>
                  <a:pt x="2275840" y="1930400"/>
                  <a:pt x="2282190" y="1932940"/>
                  <a:pt x="2287270" y="1934210"/>
                </a:cubicBezTo>
                <a:cubicBezTo>
                  <a:pt x="2292350" y="1935480"/>
                  <a:pt x="2297430" y="1935480"/>
                  <a:pt x="2302510" y="1935480"/>
                </a:cubicBezTo>
                <a:cubicBezTo>
                  <a:pt x="2308860" y="1935480"/>
                  <a:pt x="2313940" y="1932940"/>
                  <a:pt x="2320290" y="1932940"/>
                </a:cubicBezTo>
                <a:cubicBezTo>
                  <a:pt x="2325370" y="1931670"/>
                  <a:pt x="2331720" y="1931670"/>
                  <a:pt x="2336800" y="1930400"/>
                </a:cubicBezTo>
                <a:cubicBezTo>
                  <a:pt x="2348230" y="1927860"/>
                  <a:pt x="2358390" y="1925320"/>
                  <a:pt x="2369820" y="1924050"/>
                </a:cubicBezTo>
                <a:cubicBezTo>
                  <a:pt x="2377440" y="1880870"/>
                  <a:pt x="2376170" y="1830070"/>
                  <a:pt x="2376170" y="1778000"/>
                </a:cubicBezTo>
                <a:close/>
              </a:path>
            </a:pathLst>
          </a:custGeom>
          <a:solidFill>
            <a:srgbClr val="F5C20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6"/>
          <p:cNvSpPr/>
          <p:nvPr/>
        </p:nvSpPr>
        <p:spPr>
          <a:xfrm rot="-5400000">
            <a:off x="-9898368" y="-415319"/>
            <a:ext cx="12132620" cy="10253095"/>
          </a:xfrm>
          <a:custGeom>
            <a:rect b="b" l="l" r="r" t="t"/>
            <a:pathLst>
              <a:path extrusionOk="0" h="2009140" w="2377441">
                <a:moveTo>
                  <a:pt x="2376170" y="1778000"/>
                </a:moveTo>
                <a:cubicBezTo>
                  <a:pt x="2374900" y="1276350"/>
                  <a:pt x="2359660" y="598170"/>
                  <a:pt x="2359660" y="97790"/>
                </a:cubicBezTo>
                <a:cubicBezTo>
                  <a:pt x="2359660" y="90170"/>
                  <a:pt x="2360930" y="82550"/>
                  <a:pt x="2360930" y="76200"/>
                </a:cubicBezTo>
                <a:cubicBezTo>
                  <a:pt x="2359660" y="74930"/>
                  <a:pt x="2358390" y="74930"/>
                  <a:pt x="2357120" y="73660"/>
                </a:cubicBezTo>
                <a:cubicBezTo>
                  <a:pt x="2357120" y="73660"/>
                  <a:pt x="2355850" y="74930"/>
                  <a:pt x="2355850" y="76200"/>
                </a:cubicBezTo>
                <a:cubicBezTo>
                  <a:pt x="2353310" y="82550"/>
                  <a:pt x="2348230" y="82550"/>
                  <a:pt x="2343150" y="82550"/>
                </a:cubicBezTo>
                <a:cubicBezTo>
                  <a:pt x="2336800" y="81280"/>
                  <a:pt x="2330450" y="74930"/>
                  <a:pt x="2322830" y="77470"/>
                </a:cubicBezTo>
                <a:cubicBezTo>
                  <a:pt x="2320290" y="78740"/>
                  <a:pt x="2315210" y="76200"/>
                  <a:pt x="2313940" y="73660"/>
                </a:cubicBezTo>
                <a:cubicBezTo>
                  <a:pt x="2310130" y="68580"/>
                  <a:pt x="2305050" y="68580"/>
                  <a:pt x="2299970" y="71120"/>
                </a:cubicBezTo>
                <a:cubicBezTo>
                  <a:pt x="2297430" y="72390"/>
                  <a:pt x="2294890" y="71120"/>
                  <a:pt x="2292350" y="71120"/>
                </a:cubicBezTo>
                <a:cubicBezTo>
                  <a:pt x="2288540" y="71120"/>
                  <a:pt x="2283460" y="69850"/>
                  <a:pt x="2279650" y="68580"/>
                </a:cubicBezTo>
                <a:cubicBezTo>
                  <a:pt x="2278380" y="68580"/>
                  <a:pt x="2275840" y="67310"/>
                  <a:pt x="2274570" y="67310"/>
                </a:cubicBezTo>
                <a:cubicBezTo>
                  <a:pt x="2270760" y="66040"/>
                  <a:pt x="2266950" y="62230"/>
                  <a:pt x="2263140" y="67310"/>
                </a:cubicBezTo>
                <a:cubicBezTo>
                  <a:pt x="2263140" y="67310"/>
                  <a:pt x="2260600" y="67310"/>
                  <a:pt x="2259330" y="66040"/>
                </a:cubicBezTo>
                <a:cubicBezTo>
                  <a:pt x="2258060" y="63500"/>
                  <a:pt x="2256790" y="59690"/>
                  <a:pt x="2255520" y="57150"/>
                </a:cubicBezTo>
                <a:cubicBezTo>
                  <a:pt x="2252980" y="53340"/>
                  <a:pt x="2252980" y="46990"/>
                  <a:pt x="2249170" y="44450"/>
                </a:cubicBezTo>
                <a:cubicBezTo>
                  <a:pt x="2246630" y="43180"/>
                  <a:pt x="2245360" y="41910"/>
                  <a:pt x="2244090" y="39370"/>
                </a:cubicBezTo>
                <a:cubicBezTo>
                  <a:pt x="2244090" y="38100"/>
                  <a:pt x="2241550" y="36830"/>
                  <a:pt x="2241550" y="35560"/>
                </a:cubicBezTo>
                <a:lnTo>
                  <a:pt x="2237740" y="31750"/>
                </a:lnTo>
                <a:cubicBezTo>
                  <a:pt x="2236470" y="29210"/>
                  <a:pt x="2235200" y="25400"/>
                  <a:pt x="2232660" y="24130"/>
                </a:cubicBezTo>
                <a:cubicBezTo>
                  <a:pt x="2227580" y="20320"/>
                  <a:pt x="2226310" y="15240"/>
                  <a:pt x="2228850" y="8890"/>
                </a:cubicBezTo>
                <a:cubicBezTo>
                  <a:pt x="2225040" y="7620"/>
                  <a:pt x="2222500" y="5080"/>
                  <a:pt x="2218690" y="5080"/>
                </a:cubicBezTo>
                <a:cubicBezTo>
                  <a:pt x="2203450" y="6350"/>
                  <a:pt x="2186940" y="8890"/>
                  <a:pt x="2171700" y="10160"/>
                </a:cubicBezTo>
                <a:cubicBezTo>
                  <a:pt x="2169160" y="10160"/>
                  <a:pt x="2165350" y="11430"/>
                  <a:pt x="2164080" y="12700"/>
                </a:cubicBezTo>
                <a:cubicBezTo>
                  <a:pt x="2153920" y="19050"/>
                  <a:pt x="2143760" y="13970"/>
                  <a:pt x="2133600" y="12700"/>
                </a:cubicBezTo>
                <a:cubicBezTo>
                  <a:pt x="2125980" y="12700"/>
                  <a:pt x="2118360" y="8890"/>
                  <a:pt x="2110740" y="7620"/>
                </a:cubicBezTo>
                <a:cubicBezTo>
                  <a:pt x="2101850" y="6350"/>
                  <a:pt x="2094230" y="7620"/>
                  <a:pt x="2085340" y="6350"/>
                </a:cubicBezTo>
                <a:cubicBezTo>
                  <a:pt x="2084070" y="6350"/>
                  <a:pt x="2082800" y="5080"/>
                  <a:pt x="2081530" y="3810"/>
                </a:cubicBezTo>
                <a:cubicBezTo>
                  <a:pt x="2078990" y="0"/>
                  <a:pt x="2073910" y="1270"/>
                  <a:pt x="2071370" y="2540"/>
                </a:cubicBezTo>
                <a:cubicBezTo>
                  <a:pt x="2067560" y="5080"/>
                  <a:pt x="2066290" y="8890"/>
                  <a:pt x="2063750" y="12700"/>
                </a:cubicBezTo>
                <a:cubicBezTo>
                  <a:pt x="2057400" y="13970"/>
                  <a:pt x="2048510" y="15240"/>
                  <a:pt x="2042160" y="19050"/>
                </a:cubicBezTo>
                <a:cubicBezTo>
                  <a:pt x="2037080" y="21590"/>
                  <a:pt x="2034540" y="22860"/>
                  <a:pt x="2030730" y="20320"/>
                </a:cubicBezTo>
                <a:lnTo>
                  <a:pt x="2029460" y="21590"/>
                </a:lnTo>
                <a:cubicBezTo>
                  <a:pt x="2032000" y="24130"/>
                  <a:pt x="2033270" y="27940"/>
                  <a:pt x="2035810" y="30480"/>
                </a:cubicBezTo>
                <a:cubicBezTo>
                  <a:pt x="2032000" y="31750"/>
                  <a:pt x="2026920" y="34290"/>
                  <a:pt x="2024380" y="33020"/>
                </a:cubicBezTo>
                <a:cubicBezTo>
                  <a:pt x="2018030" y="31750"/>
                  <a:pt x="2015490" y="34290"/>
                  <a:pt x="2010410" y="36830"/>
                </a:cubicBezTo>
                <a:cubicBezTo>
                  <a:pt x="2005330" y="40640"/>
                  <a:pt x="1998980" y="43180"/>
                  <a:pt x="1993900" y="45720"/>
                </a:cubicBezTo>
                <a:cubicBezTo>
                  <a:pt x="1992630" y="45720"/>
                  <a:pt x="1991360" y="45720"/>
                  <a:pt x="1990090" y="44450"/>
                </a:cubicBezTo>
                <a:cubicBezTo>
                  <a:pt x="1988820" y="44450"/>
                  <a:pt x="1987550" y="43180"/>
                  <a:pt x="1987550" y="43180"/>
                </a:cubicBezTo>
                <a:cubicBezTo>
                  <a:pt x="1981200" y="45720"/>
                  <a:pt x="1974850" y="48260"/>
                  <a:pt x="1968500" y="45720"/>
                </a:cubicBezTo>
                <a:cubicBezTo>
                  <a:pt x="1967230" y="45720"/>
                  <a:pt x="1967230" y="46990"/>
                  <a:pt x="1965960" y="46990"/>
                </a:cubicBezTo>
                <a:cubicBezTo>
                  <a:pt x="1958340" y="49530"/>
                  <a:pt x="1953260" y="58420"/>
                  <a:pt x="1943100" y="58420"/>
                </a:cubicBezTo>
                <a:cubicBezTo>
                  <a:pt x="1935480" y="58420"/>
                  <a:pt x="1927860" y="64770"/>
                  <a:pt x="1920240" y="64770"/>
                </a:cubicBezTo>
                <a:cubicBezTo>
                  <a:pt x="1911350" y="66040"/>
                  <a:pt x="1903730" y="68580"/>
                  <a:pt x="1896110" y="72390"/>
                </a:cubicBezTo>
                <a:cubicBezTo>
                  <a:pt x="1893570" y="73660"/>
                  <a:pt x="1891030" y="73660"/>
                  <a:pt x="1889760" y="73660"/>
                </a:cubicBezTo>
                <a:cubicBezTo>
                  <a:pt x="1883410" y="71120"/>
                  <a:pt x="1879600" y="74930"/>
                  <a:pt x="1877060" y="78740"/>
                </a:cubicBezTo>
                <a:cubicBezTo>
                  <a:pt x="1870710" y="87630"/>
                  <a:pt x="1860550" y="90170"/>
                  <a:pt x="1851660" y="92710"/>
                </a:cubicBezTo>
                <a:cubicBezTo>
                  <a:pt x="1840230" y="95250"/>
                  <a:pt x="1828800" y="96520"/>
                  <a:pt x="1817370" y="97790"/>
                </a:cubicBezTo>
                <a:cubicBezTo>
                  <a:pt x="1816100" y="97790"/>
                  <a:pt x="1814830" y="101600"/>
                  <a:pt x="1812290" y="102870"/>
                </a:cubicBezTo>
                <a:cubicBezTo>
                  <a:pt x="1811020" y="102870"/>
                  <a:pt x="1809750" y="101600"/>
                  <a:pt x="1809750" y="101600"/>
                </a:cubicBezTo>
                <a:cubicBezTo>
                  <a:pt x="1803400" y="109220"/>
                  <a:pt x="1799590" y="120650"/>
                  <a:pt x="1786890" y="119380"/>
                </a:cubicBezTo>
                <a:lnTo>
                  <a:pt x="1785620" y="119380"/>
                </a:lnTo>
                <a:cubicBezTo>
                  <a:pt x="1775460" y="125730"/>
                  <a:pt x="1765300" y="123190"/>
                  <a:pt x="1756410" y="120650"/>
                </a:cubicBezTo>
                <a:cubicBezTo>
                  <a:pt x="1753870" y="120650"/>
                  <a:pt x="1750060" y="118110"/>
                  <a:pt x="1748790" y="115570"/>
                </a:cubicBezTo>
                <a:cubicBezTo>
                  <a:pt x="1744980" y="107950"/>
                  <a:pt x="1734820" y="105410"/>
                  <a:pt x="1727200" y="107950"/>
                </a:cubicBezTo>
                <a:cubicBezTo>
                  <a:pt x="1720850" y="110490"/>
                  <a:pt x="1714500" y="111760"/>
                  <a:pt x="1708150" y="114300"/>
                </a:cubicBezTo>
                <a:cubicBezTo>
                  <a:pt x="1697990" y="116840"/>
                  <a:pt x="1689100" y="118110"/>
                  <a:pt x="1678940" y="113030"/>
                </a:cubicBezTo>
                <a:cubicBezTo>
                  <a:pt x="1668780" y="107950"/>
                  <a:pt x="1661160" y="111760"/>
                  <a:pt x="1656080" y="123190"/>
                </a:cubicBezTo>
                <a:cubicBezTo>
                  <a:pt x="1652270" y="130810"/>
                  <a:pt x="1642109" y="132080"/>
                  <a:pt x="1635759" y="125730"/>
                </a:cubicBezTo>
                <a:cubicBezTo>
                  <a:pt x="1631949" y="121920"/>
                  <a:pt x="1629409" y="123190"/>
                  <a:pt x="1625599" y="125730"/>
                </a:cubicBezTo>
                <a:lnTo>
                  <a:pt x="1617979" y="133350"/>
                </a:lnTo>
                <a:cubicBezTo>
                  <a:pt x="1616709" y="134620"/>
                  <a:pt x="1614169" y="134620"/>
                  <a:pt x="1612899" y="134620"/>
                </a:cubicBezTo>
                <a:lnTo>
                  <a:pt x="1605279" y="134620"/>
                </a:lnTo>
                <a:cubicBezTo>
                  <a:pt x="1600199" y="134620"/>
                  <a:pt x="1595119" y="133350"/>
                  <a:pt x="1590040" y="132080"/>
                </a:cubicBezTo>
                <a:cubicBezTo>
                  <a:pt x="1583690" y="130810"/>
                  <a:pt x="1578609" y="127000"/>
                  <a:pt x="1572259" y="125730"/>
                </a:cubicBezTo>
                <a:cubicBezTo>
                  <a:pt x="1562099" y="124460"/>
                  <a:pt x="1559559" y="115570"/>
                  <a:pt x="1555749" y="109220"/>
                </a:cubicBezTo>
                <a:cubicBezTo>
                  <a:pt x="1553209" y="105410"/>
                  <a:pt x="1548129" y="100330"/>
                  <a:pt x="1543049" y="101600"/>
                </a:cubicBezTo>
                <a:cubicBezTo>
                  <a:pt x="1537969" y="104140"/>
                  <a:pt x="1532889" y="101600"/>
                  <a:pt x="1529079" y="100330"/>
                </a:cubicBezTo>
                <a:cubicBezTo>
                  <a:pt x="1527809" y="100330"/>
                  <a:pt x="1525269" y="99060"/>
                  <a:pt x="1523999" y="99060"/>
                </a:cubicBezTo>
                <a:cubicBezTo>
                  <a:pt x="1515109" y="96520"/>
                  <a:pt x="1508759" y="101600"/>
                  <a:pt x="1502409" y="107950"/>
                </a:cubicBezTo>
                <a:lnTo>
                  <a:pt x="1497329" y="113030"/>
                </a:lnTo>
                <a:cubicBezTo>
                  <a:pt x="1496059" y="114300"/>
                  <a:pt x="1496059" y="116840"/>
                  <a:pt x="1494790" y="118110"/>
                </a:cubicBezTo>
                <a:cubicBezTo>
                  <a:pt x="1487170" y="124460"/>
                  <a:pt x="1479550" y="121920"/>
                  <a:pt x="1470659" y="118110"/>
                </a:cubicBezTo>
                <a:cubicBezTo>
                  <a:pt x="1463040" y="114300"/>
                  <a:pt x="1454149" y="118110"/>
                  <a:pt x="1451609" y="125730"/>
                </a:cubicBezTo>
                <a:cubicBezTo>
                  <a:pt x="1450340" y="130810"/>
                  <a:pt x="1449070" y="134620"/>
                  <a:pt x="1442720" y="137160"/>
                </a:cubicBezTo>
                <a:cubicBezTo>
                  <a:pt x="1436370" y="140970"/>
                  <a:pt x="1428750" y="143510"/>
                  <a:pt x="1427480" y="152400"/>
                </a:cubicBezTo>
                <a:cubicBezTo>
                  <a:pt x="1427480" y="153670"/>
                  <a:pt x="1426210" y="154940"/>
                  <a:pt x="1424940" y="154940"/>
                </a:cubicBezTo>
                <a:cubicBezTo>
                  <a:pt x="1421130" y="156210"/>
                  <a:pt x="1418590" y="157480"/>
                  <a:pt x="1414780" y="158750"/>
                </a:cubicBezTo>
                <a:lnTo>
                  <a:pt x="1403350" y="158750"/>
                </a:lnTo>
                <a:cubicBezTo>
                  <a:pt x="1395730" y="157480"/>
                  <a:pt x="1388110" y="154940"/>
                  <a:pt x="1380490" y="153670"/>
                </a:cubicBezTo>
                <a:cubicBezTo>
                  <a:pt x="1371600" y="152400"/>
                  <a:pt x="1363979" y="157480"/>
                  <a:pt x="1355090" y="158750"/>
                </a:cubicBezTo>
                <a:lnTo>
                  <a:pt x="1353820" y="160020"/>
                </a:lnTo>
                <a:cubicBezTo>
                  <a:pt x="1351280" y="163830"/>
                  <a:pt x="1347470" y="162560"/>
                  <a:pt x="1344930" y="160020"/>
                </a:cubicBezTo>
                <a:cubicBezTo>
                  <a:pt x="1339850" y="154940"/>
                  <a:pt x="1330960" y="153670"/>
                  <a:pt x="1324610" y="156210"/>
                </a:cubicBezTo>
                <a:cubicBezTo>
                  <a:pt x="1316990" y="160020"/>
                  <a:pt x="1309370" y="162560"/>
                  <a:pt x="1301750" y="165100"/>
                </a:cubicBezTo>
                <a:cubicBezTo>
                  <a:pt x="1299210" y="165100"/>
                  <a:pt x="1296670" y="163830"/>
                  <a:pt x="1295400" y="163830"/>
                </a:cubicBezTo>
                <a:cubicBezTo>
                  <a:pt x="1292860" y="163830"/>
                  <a:pt x="1289050" y="162560"/>
                  <a:pt x="1287780" y="163830"/>
                </a:cubicBezTo>
                <a:cubicBezTo>
                  <a:pt x="1277620" y="171450"/>
                  <a:pt x="1267460" y="168910"/>
                  <a:pt x="1258570" y="163830"/>
                </a:cubicBezTo>
                <a:cubicBezTo>
                  <a:pt x="1253490" y="161290"/>
                  <a:pt x="1245870" y="158750"/>
                  <a:pt x="1243330" y="151130"/>
                </a:cubicBezTo>
                <a:cubicBezTo>
                  <a:pt x="1242060" y="146050"/>
                  <a:pt x="1236980" y="140970"/>
                  <a:pt x="1233170" y="137160"/>
                </a:cubicBezTo>
                <a:cubicBezTo>
                  <a:pt x="1226820" y="130810"/>
                  <a:pt x="1220470" y="121920"/>
                  <a:pt x="1209040" y="121920"/>
                </a:cubicBezTo>
                <a:cubicBezTo>
                  <a:pt x="1206500" y="121920"/>
                  <a:pt x="1203959" y="116840"/>
                  <a:pt x="1202690" y="118110"/>
                </a:cubicBezTo>
                <a:cubicBezTo>
                  <a:pt x="1197609" y="119380"/>
                  <a:pt x="1197609" y="116840"/>
                  <a:pt x="1195070" y="114300"/>
                </a:cubicBezTo>
                <a:cubicBezTo>
                  <a:pt x="1192530" y="111760"/>
                  <a:pt x="1188720" y="109220"/>
                  <a:pt x="1186180" y="105410"/>
                </a:cubicBezTo>
                <a:cubicBezTo>
                  <a:pt x="1182370" y="100330"/>
                  <a:pt x="1178560" y="93980"/>
                  <a:pt x="1174750" y="88900"/>
                </a:cubicBezTo>
                <a:cubicBezTo>
                  <a:pt x="1170940" y="83820"/>
                  <a:pt x="1168400" y="77470"/>
                  <a:pt x="1164590" y="72390"/>
                </a:cubicBezTo>
                <a:cubicBezTo>
                  <a:pt x="1163320" y="71120"/>
                  <a:pt x="1159509" y="69850"/>
                  <a:pt x="1158240" y="71120"/>
                </a:cubicBezTo>
                <a:lnTo>
                  <a:pt x="1143000" y="78740"/>
                </a:lnTo>
                <a:cubicBezTo>
                  <a:pt x="1140460" y="80010"/>
                  <a:pt x="1139190" y="82550"/>
                  <a:pt x="1137920" y="85090"/>
                </a:cubicBezTo>
                <a:lnTo>
                  <a:pt x="1136650" y="83820"/>
                </a:lnTo>
                <a:cubicBezTo>
                  <a:pt x="1137920" y="80010"/>
                  <a:pt x="1139190" y="76200"/>
                  <a:pt x="1140460" y="74930"/>
                </a:cubicBezTo>
                <a:lnTo>
                  <a:pt x="1125220" y="71120"/>
                </a:lnTo>
                <a:cubicBezTo>
                  <a:pt x="1121410" y="69850"/>
                  <a:pt x="1115060" y="69850"/>
                  <a:pt x="1112520" y="69850"/>
                </a:cubicBezTo>
                <a:lnTo>
                  <a:pt x="1092200" y="69850"/>
                </a:lnTo>
                <a:cubicBezTo>
                  <a:pt x="1084580" y="69850"/>
                  <a:pt x="1078230" y="68580"/>
                  <a:pt x="1070610" y="69850"/>
                </a:cubicBezTo>
                <a:cubicBezTo>
                  <a:pt x="1065530" y="71120"/>
                  <a:pt x="1061720" y="68580"/>
                  <a:pt x="1057910" y="66040"/>
                </a:cubicBezTo>
                <a:cubicBezTo>
                  <a:pt x="1047750" y="58420"/>
                  <a:pt x="1037590" y="49530"/>
                  <a:pt x="1023620" y="53340"/>
                </a:cubicBezTo>
                <a:cubicBezTo>
                  <a:pt x="1022350" y="53340"/>
                  <a:pt x="1019810" y="52070"/>
                  <a:pt x="1018540" y="50800"/>
                </a:cubicBezTo>
                <a:cubicBezTo>
                  <a:pt x="1014730" y="49530"/>
                  <a:pt x="1012190" y="46990"/>
                  <a:pt x="1007110" y="44450"/>
                </a:cubicBezTo>
                <a:cubicBezTo>
                  <a:pt x="1007110" y="48260"/>
                  <a:pt x="1007110" y="49530"/>
                  <a:pt x="1008380" y="52070"/>
                </a:cubicBezTo>
                <a:cubicBezTo>
                  <a:pt x="1005840" y="54610"/>
                  <a:pt x="1004570" y="53340"/>
                  <a:pt x="1003300" y="52070"/>
                </a:cubicBezTo>
                <a:cubicBezTo>
                  <a:pt x="1002030" y="53340"/>
                  <a:pt x="1000760" y="55880"/>
                  <a:pt x="999490" y="55880"/>
                </a:cubicBezTo>
                <a:cubicBezTo>
                  <a:pt x="993140" y="58420"/>
                  <a:pt x="986790" y="59690"/>
                  <a:pt x="980440" y="62230"/>
                </a:cubicBezTo>
                <a:cubicBezTo>
                  <a:pt x="977900" y="63500"/>
                  <a:pt x="975360" y="64770"/>
                  <a:pt x="974090" y="66040"/>
                </a:cubicBezTo>
                <a:cubicBezTo>
                  <a:pt x="969010" y="69850"/>
                  <a:pt x="965200" y="76200"/>
                  <a:pt x="956310" y="74930"/>
                </a:cubicBezTo>
                <a:cubicBezTo>
                  <a:pt x="955040" y="74930"/>
                  <a:pt x="952500" y="77470"/>
                  <a:pt x="949960" y="77470"/>
                </a:cubicBezTo>
                <a:cubicBezTo>
                  <a:pt x="947420" y="78740"/>
                  <a:pt x="943610" y="78740"/>
                  <a:pt x="941070" y="80010"/>
                </a:cubicBezTo>
                <a:lnTo>
                  <a:pt x="938530" y="80010"/>
                </a:lnTo>
                <a:cubicBezTo>
                  <a:pt x="930910" y="82550"/>
                  <a:pt x="924560" y="85090"/>
                  <a:pt x="916940" y="86360"/>
                </a:cubicBezTo>
                <a:lnTo>
                  <a:pt x="911860" y="86360"/>
                </a:lnTo>
                <a:cubicBezTo>
                  <a:pt x="905510" y="86360"/>
                  <a:pt x="900430" y="85090"/>
                  <a:pt x="894080" y="85090"/>
                </a:cubicBezTo>
                <a:cubicBezTo>
                  <a:pt x="887730" y="85090"/>
                  <a:pt x="881380" y="87630"/>
                  <a:pt x="875030" y="87630"/>
                </a:cubicBezTo>
                <a:cubicBezTo>
                  <a:pt x="867410" y="87630"/>
                  <a:pt x="858520" y="87630"/>
                  <a:pt x="852170" y="82550"/>
                </a:cubicBezTo>
                <a:cubicBezTo>
                  <a:pt x="850900" y="81280"/>
                  <a:pt x="847090" y="81280"/>
                  <a:pt x="844550" y="82550"/>
                </a:cubicBezTo>
                <a:cubicBezTo>
                  <a:pt x="835660" y="83820"/>
                  <a:pt x="826770" y="85090"/>
                  <a:pt x="819150" y="87630"/>
                </a:cubicBezTo>
                <a:cubicBezTo>
                  <a:pt x="811530" y="90170"/>
                  <a:pt x="807720" y="87630"/>
                  <a:pt x="805180" y="81280"/>
                </a:cubicBezTo>
                <a:cubicBezTo>
                  <a:pt x="803910" y="78740"/>
                  <a:pt x="801370" y="76200"/>
                  <a:pt x="798830" y="73660"/>
                </a:cubicBezTo>
                <a:cubicBezTo>
                  <a:pt x="795020" y="71120"/>
                  <a:pt x="791210" y="67310"/>
                  <a:pt x="787400" y="67310"/>
                </a:cubicBezTo>
                <a:cubicBezTo>
                  <a:pt x="778510" y="67310"/>
                  <a:pt x="773430" y="62230"/>
                  <a:pt x="767080" y="58420"/>
                </a:cubicBezTo>
                <a:cubicBezTo>
                  <a:pt x="756920" y="52070"/>
                  <a:pt x="748030" y="44450"/>
                  <a:pt x="735330" y="45720"/>
                </a:cubicBezTo>
                <a:lnTo>
                  <a:pt x="735330" y="39370"/>
                </a:lnTo>
                <a:cubicBezTo>
                  <a:pt x="737870" y="39370"/>
                  <a:pt x="740410" y="39370"/>
                  <a:pt x="742950" y="38100"/>
                </a:cubicBezTo>
                <a:cubicBezTo>
                  <a:pt x="739140" y="35560"/>
                  <a:pt x="739140" y="31750"/>
                  <a:pt x="736600" y="29210"/>
                </a:cubicBezTo>
                <a:cubicBezTo>
                  <a:pt x="731520" y="25400"/>
                  <a:pt x="726440" y="24130"/>
                  <a:pt x="721360" y="21590"/>
                </a:cubicBezTo>
                <a:cubicBezTo>
                  <a:pt x="717550" y="20320"/>
                  <a:pt x="712470" y="20320"/>
                  <a:pt x="715010" y="26670"/>
                </a:cubicBezTo>
                <a:cubicBezTo>
                  <a:pt x="708660" y="27940"/>
                  <a:pt x="703580" y="27940"/>
                  <a:pt x="701040" y="30480"/>
                </a:cubicBezTo>
                <a:cubicBezTo>
                  <a:pt x="695960" y="34290"/>
                  <a:pt x="690880" y="31750"/>
                  <a:pt x="687070" y="29210"/>
                </a:cubicBezTo>
                <a:cubicBezTo>
                  <a:pt x="684530" y="27940"/>
                  <a:pt x="681990" y="26670"/>
                  <a:pt x="679450" y="27940"/>
                </a:cubicBezTo>
                <a:cubicBezTo>
                  <a:pt x="664210" y="35560"/>
                  <a:pt x="648970" y="31750"/>
                  <a:pt x="633730" y="31750"/>
                </a:cubicBezTo>
                <a:cubicBezTo>
                  <a:pt x="631190" y="31750"/>
                  <a:pt x="628650" y="30480"/>
                  <a:pt x="624840" y="30480"/>
                </a:cubicBezTo>
                <a:cubicBezTo>
                  <a:pt x="619760" y="29210"/>
                  <a:pt x="615950" y="26670"/>
                  <a:pt x="610870" y="25400"/>
                </a:cubicBezTo>
                <a:cubicBezTo>
                  <a:pt x="605790" y="24130"/>
                  <a:pt x="599440" y="22860"/>
                  <a:pt x="594360" y="21590"/>
                </a:cubicBezTo>
                <a:lnTo>
                  <a:pt x="590550" y="21590"/>
                </a:lnTo>
                <a:cubicBezTo>
                  <a:pt x="581660" y="21590"/>
                  <a:pt x="572770" y="22860"/>
                  <a:pt x="565150" y="22860"/>
                </a:cubicBezTo>
                <a:cubicBezTo>
                  <a:pt x="558800" y="22860"/>
                  <a:pt x="552450" y="20320"/>
                  <a:pt x="544830" y="19050"/>
                </a:cubicBezTo>
                <a:cubicBezTo>
                  <a:pt x="543560" y="8890"/>
                  <a:pt x="533400" y="11430"/>
                  <a:pt x="527050" y="6350"/>
                </a:cubicBezTo>
                <a:cubicBezTo>
                  <a:pt x="525780" y="5080"/>
                  <a:pt x="523240" y="6350"/>
                  <a:pt x="521970" y="6350"/>
                </a:cubicBezTo>
                <a:cubicBezTo>
                  <a:pt x="514350" y="5080"/>
                  <a:pt x="509270" y="8890"/>
                  <a:pt x="506730" y="15240"/>
                </a:cubicBezTo>
                <a:cubicBezTo>
                  <a:pt x="502920" y="21590"/>
                  <a:pt x="492760" y="24130"/>
                  <a:pt x="496570" y="34290"/>
                </a:cubicBezTo>
                <a:cubicBezTo>
                  <a:pt x="497840" y="35560"/>
                  <a:pt x="500380" y="36830"/>
                  <a:pt x="501650" y="39370"/>
                </a:cubicBezTo>
                <a:cubicBezTo>
                  <a:pt x="501650" y="43180"/>
                  <a:pt x="500380" y="45720"/>
                  <a:pt x="496570" y="44450"/>
                </a:cubicBezTo>
                <a:cubicBezTo>
                  <a:pt x="495300" y="44450"/>
                  <a:pt x="494030" y="46990"/>
                  <a:pt x="492760" y="48260"/>
                </a:cubicBezTo>
                <a:cubicBezTo>
                  <a:pt x="491490" y="49530"/>
                  <a:pt x="491490" y="52070"/>
                  <a:pt x="490220" y="52070"/>
                </a:cubicBezTo>
                <a:cubicBezTo>
                  <a:pt x="482600" y="54610"/>
                  <a:pt x="477520" y="60960"/>
                  <a:pt x="468630" y="59690"/>
                </a:cubicBezTo>
                <a:lnTo>
                  <a:pt x="466090" y="59690"/>
                </a:lnTo>
                <a:cubicBezTo>
                  <a:pt x="458470" y="66040"/>
                  <a:pt x="450850" y="64770"/>
                  <a:pt x="441960" y="63500"/>
                </a:cubicBezTo>
                <a:cubicBezTo>
                  <a:pt x="438150" y="62230"/>
                  <a:pt x="433070" y="63500"/>
                  <a:pt x="427990" y="63500"/>
                </a:cubicBezTo>
                <a:cubicBezTo>
                  <a:pt x="424180" y="63500"/>
                  <a:pt x="420370" y="63500"/>
                  <a:pt x="416560" y="60960"/>
                </a:cubicBezTo>
                <a:cubicBezTo>
                  <a:pt x="411480" y="58420"/>
                  <a:pt x="406400" y="54610"/>
                  <a:pt x="401320" y="52070"/>
                </a:cubicBezTo>
                <a:cubicBezTo>
                  <a:pt x="396240" y="49530"/>
                  <a:pt x="389890" y="49530"/>
                  <a:pt x="389890" y="40640"/>
                </a:cubicBezTo>
                <a:cubicBezTo>
                  <a:pt x="389890" y="39370"/>
                  <a:pt x="387350" y="38100"/>
                  <a:pt x="387350" y="36830"/>
                </a:cubicBezTo>
                <a:cubicBezTo>
                  <a:pt x="378460" y="44450"/>
                  <a:pt x="370840" y="50800"/>
                  <a:pt x="363220" y="57150"/>
                </a:cubicBezTo>
                <a:cubicBezTo>
                  <a:pt x="359410" y="60960"/>
                  <a:pt x="354330" y="66040"/>
                  <a:pt x="356870" y="72390"/>
                </a:cubicBezTo>
                <a:cubicBezTo>
                  <a:pt x="356870" y="73660"/>
                  <a:pt x="355600" y="74930"/>
                  <a:pt x="355600" y="76200"/>
                </a:cubicBezTo>
                <a:cubicBezTo>
                  <a:pt x="354330" y="78740"/>
                  <a:pt x="353060" y="81280"/>
                  <a:pt x="350520" y="82550"/>
                </a:cubicBezTo>
                <a:cubicBezTo>
                  <a:pt x="347980" y="86360"/>
                  <a:pt x="345440" y="90170"/>
                  <a:pt x="342900" y="95250"/>
                </a:cubicBezTo>
                <a:lnTo>
                  <a:pt x="335280" y="102870"/>
                </a:lnTo>
                <a:cubicBezTo>
                  <a:pt x="332740" y="106680"/>
                  <a:pt x="330200" y="110490"/>
                  <a:pt x="326390" y="113030"/>
                </a:cubicBezTo>
                <a:cubicBezTo>
                  <a:pt x="317500" y="120650"/>
                  <a:pt x="308610" y="128270"/>
                  <a:pt x="298450" y="135890"/>
                </a:cubicBezTo>
                <a:cubicBezTo>
                  <a:pt x="293370" y="140970"/>
                  <a:pt x="287020" y="144780"/>
                  <a:pt x="281940" y="149860"/>
                </a:cubicBezTo>
                <a:cubicBezTo>
                  <a:pt x="273050" y="157480"/>
                  <a:pt x="262890" y="163830"/>
                  <a:pt x="257810" y="175260"/>
                </a:cubicBezTo>
                <a:cubicBezTo>
                  <a:pt x="257810" y="176530"/>
                  <a:pt x="255270" y="177800"/>
                  <a:pt x="254000" y="179070"/>
                </a:cubicBezTo>
                <a:cubicBezTo>
                  <a:pt x="247650" y="184150"/>
                  <a:pt x="237490" y="184150"/>
                  <a:pt x="237490" y="194310"/>
                </a:cubicBezTo>
                <a:cubicBezTo>
                  <a:pt x="227330" y="194310"/>
                  <a:pt x="222250" y="201930"/>
                  <a:pt x="217170" y="208280"/>
                </a:cubicBezTo>
                <a:cubicBezTo>
                  <a:pt x="213360" y="213360"/>
                  <a:pt x="209550" y="219710"/>
                  <a:pt x="204470" y="223520"/>
                </a:cubicBezTo>
                <a:cubicBezTo>
                  <a:pt x="199390" y="226060"/>
                  <a:pt x="193040" y="224790"/>
                  <a:pt x="186690" y="224790"/>
                </a:cubicBezTo>
                <a:cubicBezTo>
                  <a:pt x="184150" y="224790"/>
                  <a:pt x="181610" y="224790"/>
                  <a:pt x="181610" y="226060"/>
                </a:cubicBezTo>
                <a:cubicBezTo>
                  <a:pt x="176530" y="231140"/>
                  <a:pt x="170180" y="234950"/>
                  <a:pt x="166370" y="241300"/>
                </a:cubicBezTo>
                <a:cubicBezTo>
                  <a:pt x="162560" y="247650"/>
                  <a:pt x="158750" y="251460"/>
                  <a:pt x="152400" y="252730"/>
                </a:cubicBezTo>
                <a:cubicBezTo>
                  <a:pt x="146050" y="254000"/>
                  <a:pt x="139700" y="260350"/>
                  <a:pt x="130810" y="256540"/>
                </a:cubicBezTo>
                <a:cubicBezTo>
                  <a:pt x="123190" y="254000"/>
                  <a:pt x="114300" y="256540"/>
                  <a:pt x="109220" y="251460"/>
                </a:cubicBezTo>
                <a:cubicBezTo>
                  <a:pt x="99060" y="252730"/>
                  <a:pt x="91440" y="255270"/>
                  <a:pt x="82550" y="256540"/>
                </a:cubicBezTo>
                <a:cubicBezTo>
                  <a:pt x="72390" y="259080"/>
                  <a:pt x="60960" y="257810"/>
                  <a:pt x="52070" y="265430"/>
                </a:cubicBezTo>
                <a:cubicBezTo>
                  <a:pt x="44450" y="271780"/>
                  <a:pt x="38100" y="278130"/>
                  <a:pt x="26670" y="276860"/>
                </a:cubicBezTo>
                <a:cubicBezTo>
                  <a:pt x="27940" y="284480"/>
                  <a:pt x="29210" y="290830"/>
                  <a:pt x="30480" y="298450"/>
                </a:cubicBezTo>
                <a:cubicBezTo>
                  <a:pt x="33020" y="318770"/>
                  <a:pt x="35560" y="339090"/>
                  <a:pt x="36830" y="359410"/>
                </a:cubicBezTo>
                <a:cubicBezTo>
                  <a:pt x="40640" y="384810"/>
                  <a:pt x="41910" y="408940"/>
                  <a:pt x="39370" y="433070"/>
                </a:cubicBezTo>
                <a:cubicBezTo>
                  <a:pt x="36830" y="467360"/>
                  <a:pt x="25400" y="1640840"/>
                  <a:pt x="13970" y="1672590"/>
                </a:cubicBezTo>
                <a:lnTo>
                  <a:pt x="2540" y="1699260"/>
                </a:lnTo>
                <a:cubicBezTo>
                  <a:pt x="0" y="1705610"/>
                  <a:pt x="3810" y="1709420"/>
                  <a:pt x="10160" y="1710690"/>
                </a:cubicBezTo>
                <a:cubicBezTo>
                  <a:pt x="17780" y="1711960"/>
                  <a:pt x="20320" y="1717040"/>
                  <a:pt x="22860" y="1723390"/>
                </a:cubicBezTo>
                <a:cubicBezTo>
                  <a:pt x="25400" y="1733550"/>
                  <a:pt x="21590" y="1743710"/>
                  <a:pt x="26670" y="1753870"/>
                </a:cubicBezTo>
                <a:cubicBezTo>
                  <a:pt x="29210" y="1758950"/>
                  <a:pt x="26670" y="1767840"/>
                  <a:pt x="25400" y="1775460"/>
                </a:cubicBezTo>
                <a:cubicBezTo>
                  <a:pt x="24130" y="1785620"/>
                  <a:pt x="26670" y="1795780"/>
                  <a:pt x="30480" y="1804670"/>
                </a:cubicBezTo>
                <a:cubicBezTo>
                  <a:pt x="39370" y="1819910"/>
                  <a:pt x="40640" y="1837690"/>
                  <a:pt x="40640" y="1854200"/>
                </a:cubicBezTo>
                <a:cubicBezTo>
                  <a:pt x="40640" y="1858010"/>
                  <a:pt x="41910" y="1861820"/>
                  <a:pt x="43180" y="1864360"/>
                </a:cubicBezTo>
                <a:cubicBezTo>
                  <a:pt x="45720" y="1866900"/>
                  <a:pt x="50800" y="1869440"/>
                  <a:pt x="55880" y="1870710"/>
                </a:cubicBezTo>
                <a:lnTo>
                  <a:pt x="86360" y="1885950"/>
                </a:lnTo>
                <a:cubicBezTo>
                  <a:pt x="100330" y="1893570"/>
                  <a:pt x="111760" y="1892300"/>
                  <a:pt x="124460" y="1883410"/>
                </a:cubicBezTo>
                <a:cubicBezTo>
                  <a:pt x="125730" y="1882140"/>
                  <a:pt x="129540" y="1880870"/>
                  <a:pt x="130810" y="1880870"/>
                </a:cubicBezTo>
                <a:cubicBezTo>
                  <a:pt x="139700" y="1882140"/>
                  <a:pt x="148590" y="1882140"/>
                  <a:pt x="156210" y="1889760"/>
                </a:cubicBezTo>
                <a:cubicBezTo>
                  <a:pt x="165100" y="1897380"/>
                  <a:pt x="177800" y="1902460"/>
                  <a:pt x="187960" y="1908810"/>
                </a:cubicBezTo>
                <a:cubicBezTo>
                  <a:pt x="194310" y="1912620"/>
                  <a:pt x="201930" y="1917700"/>
                  <a:pt x="205740" y="1922780"/>
                </a:cubicBezTo>
                <a:cubicBezTo>
                  <a:pt x="208280" y="1925320"/>
                  <a:pt x="210820" y="1927860"/>
                  <a:pt x="213360" y="1929130"/>
                </a:cubicBezTo>
                <a:cubicBezTo>
                  <a:pt x="227330" y="1934210"/>
                  <a:pt x="234950" y="1946910"/>
                  <a:pt x="243840" y="1957070"/>
                </a:cubicBezTo>
                <a:cubicBezTo>
                  <a:pt x="251460" y="1965960"/>
                  <a:pt x="261620" y="1971040"/>
                  <a:pt x="273050" y="1972310"/>
                </a:cubicBezTo>
                <a:cubicBezTo>
                  <a:pt x="285750" y="1974850"/>
                  <a:pt x="298450" y="1976120"/>
                  <a:pt x="311150" y="1978660"/>
                </a:cubicBezTo>
                <a:cubicBezTo>
                  <a:pt x="316230" y="1979930"/>
                  <a:pt x="322580" y="1981200"/>
                  <a:pt x="327660" y="1983740"/>
                </a:cubicBezTo>
                <a:cubicBezTo>
                  <a:pt x="334010" y="1986280"/>
                  <a:pt x="340360" y="1986280"/>
                  <a:pt x="345440" y="1990090"/>
                </a:cubicBezTo>
                <a:cubicBezTo>
                  <a:pt x="353060" y="1996440"/>
                  <a:pt x="360680" y="2000250"/>
                  <a:pt x="370840" y="1997710"/>
                </a:cubicBezTo>
                <a:cubicBezTo>
                  <a:pt x="374650" y="1996440"/>
                  <a:pt x="379730" y="1998980"/>
                  <a:pt x="383540" y="2000250"/>
                </a:cubicBezTo>
                <a:cubicBezTo>
                  <a:pt x="384810" y="2000250"/>
                  <a:pt x="386080" y="2001520"/>
                  <a:pt x="387350" y="2001520"/>
                </a:cubicBezTo>
                <a:cubicBezTo>
                  <a:pt x="401320" y="2002790"/>
                  <a:pt x="414020" y="2000250"/>
                  <a:pt x="426720" y="1997710"/>
                </a:cubicBezTo>
                <a:cubicBezTo>
                  <a:pt x="431800" y="1996440"/>
                  <a:pt x="436880" y="1995170"/>
                  <a:pt x="441960" y="1992630"/>
                </a:cubicBezTo>
                <a:cubicBezTo>
                  <a:pt x="455930" y="1986280"/>
                  <a:pt x="469900" y="1979930"/>
                  <a:pt x="482600" y="1972310"/>
                </a:cubicBezTo>
                <a:cubicBezTo>
                  <a:pt x="491490" y="1967230"/>
                  <a:pt x="500380" y="1962150"/>
                  <a:pt x="510540" y="1967230"/>
                </a:cubicBezTo>
                <a:lnTo>
                  <a:pt x="515620" y="1967230"/>
                </a:lnTo>
                <a:cubicBezTo>
                  <a:pt x="524510" y="1967230"/>
                  <a:pt x="533400" y="1965960"/>
                  <a:pt x="541020" y="1964690"/>
                </a:cubicBezTo>
                <a:cubicBezTo>
                  <a:pt x="542290" y="1964690"/>
                  <a:pt x="544830" y="1964690"/>
                  <a:pt x="544830" y="1963420"/>
                </a:cubicBezTo>
                <a:cubicBezTo>
                  <a:pt x="548640" y="1958340"/>
                  <a:pt x="554990" y="1958340"/>
                  <a:pt x="561340" y="1957070"/>
                </a:cubicBezTo>
                <a:cubicBezTo>
                  <a:pt x="571500" y="1955800"/>
                  <a:pt x="581660" y="1955800"/>
                  <a:pt x="589280" y="1949450"/>
                </a:cubicBezTo>
                <a:cubicBezTo>
                  <a:pt x="596900" y="1944370"/>
                  <a:pt x="604520" y="1943100"/>
                  <a:pt x="613410" y="1941830"/>
                </a:cubicBezTo>
                <a:cubicBezTo>
                  <a:pt x="614680" y="1941830"/>
                  <a:pt x="617220" y="1940560"/>
                  <a:pt x="618490" y="1940560"/>
                </a:cubicBezTo>
                <a:cubicBezTo>
                  <a:pt x="624840" y="1939290"/>
                  <a:pt x="631190" y="1935480"/>
                  <a:pt x="636270" y="1936750"/>
                </a:cubicBezTo>
                <a:cubicBezTo>
                  <a:pt x="647700" y="1939290"/>
                  <a:pt x="652780" y="1935480"/>
                  <a:pt x="660400" y="1925320"/>
                </a:cubicBezTo>
                <a:cubicBezTo>
                  <a:pt x="661670" y="1922780"/>
                  <a:pt x="665480" y="1921510"/>
                  <a:pt x="668020" y="1920240"/>
                </a:cubicBezTo>
                <a:cubicBezTo>
                  <a:pt x="674370" y="1918970"/>
                  <a:pt x="680720" y="1920240"/>
                  <a:pt x="687070" y="1918970"/>
                </a:cubicBezTo>
                <a:cubicBezTo>
                  <a:pt x="690880" y="1918970"/>
                  <a:pt x="694690" y="1915160"/>
                  <a:pt x="697230" y="1915160"/>
                </a:cubicBezTo>
                <a:cubicBezTo>
                  <a:pt x="707390" y="1916430"/>
                  <a:pt x="718820" y="1912620"/>
                  <a:pt x="727710" y="1918970"/>
                </a:cubicBezTo>
                <a:cubicBezTo>
                  <a:pt x="728980" y="1920240"/>
                  <a:pt x="731520" y="1920240"/>
                  <a:pt x="734060" y="1920240"/>
                </a:cubicBezTo>
                <a:cubicBezTo>
                  <a:pt x="750570" y="1921510"/>
                  <a:pt x="764540" y="1926590"/>
                  <a:pt x="775970" y="1936750"/>
                </a:cubicBezTo>
                <a:cubicBezTo>
                  <a:pt x="779780" y="1940560"/>
                  <a:pt x="784860" y="1943100"/>
                  <a:pt x="788670" y="1945640"/>
                </a:cubicBezTo>
                <a:cubicBezTo>
                  <a:pt x="792480" y="1948180"/>
                  <a:pt x="797560" y="1948180"/>
                  <a:pt x="801370" y="1949450"/>
                </a:cubicBezTo>
                <a:cubicBezTo>
                  <a:pt x="805180" y="1950720"/>
                  <a:pt x="807720" y="1951990"/>
                  <a:pt x="811530" y="1951990"/>
                </a:cubicBezTo>
                <a:cubicBezTo>
                  <a:pt x="817880" y="1951990"/>
                  <a:pt x="822960" y="1954530"/>
                  <a:pt x="826770" y="1959610"/>
                </a:cubicBezTo>
                <a:cubicBezTo>
                  <a:pt x="828040" y="1960880"/>
                  <a:pt x="829310" y="1962150"/>
                  <a:pt x="830580" y="1964690"/>
                </a:cubicBezTo>
                <a:cubicBezTo>
                  <a:pt x="829310" y="1968500"/>
                  <a:pt x="836930" y="1978660"/>
                  <a:pt x="842010" y="1978660"/>
                </a:cubicBezTo>
                <a:cubicBezTo>
                  <a:pt x="850900" y="1978660"/>
                  <a:pt x="859790" y="1981200"/>
                  <a:pt x="867410" y="1987550"/>
                </a:cubicBezTo>
                <a:cubicBezTo>
                  <a:pt x="868680" y="1988820"/>
                  <a:pt x="871220" y="1988820"/>
                  <a:pt x="873760" y="1987550"/>
                </a:cubicBezTo>
                <a:cubicBezTo>
                  <a:pt x="877570" y="1986280"/>
                  <a:pt x="880110" y="1986280"/>
                  <a:pt x="882650" y="1990090"/>
                </a:cubicBezTo>
                <a:cubicBezTo>
                  <a:pt x="883920" y="1991360"/>
                  <a:pt x="889000" y="1991360"/>
                  <a:pt x="891540" y="1991360"/>
                </a:cubicBezTo>
                <a:cubicBezTo>
                  <a:pt x="897890" y="1991360"/>
                  <a:pt x="905510" y="1990090"/>
                  <a:pt x="911860" y="1991360"/>
                </a:cubicBezTo>
                <a:cubicBezTo>
                  <a:pt x="923290" y="1992630"/>
                  <a:pt x="933450" y="1993900"/>
                  <a:pt x="944880" y="1996440"/>
                </a:cubicBezTo>
                <a:cubicBezTo>
                  <a:pt x="947420" y="1996440"/>
                  <a:pt x="949960" y="1997710"/>
                  <a:pt x="951230" y="1998980"/>
                </a:cubicBezTo>
                <a:cubicBezTo>
                  <a:pt x="953770" y="2005330"/>
                  <a:pt x="960120" y="2005330"/>
                  <a:pt x="963930" y="2006600"/>
                </a:cubicBezTo>
                <a:cubicBezTo>
                  <a:pt x="967740" y="2007870"/>
                  <a:pt x="972820" y="2009140"/>
                  <a:pt x="975360" y="2009140"/>
                </a:cubicBezTo>
                <a:cubicBezTo>
                  <a:pt x="976630" y="2007870"/>
                  <a:pt x="979170" y="2006600"/>
                  <a:pt x="981710" y="2004060"/>
                </a:cubicBezTo>
                <a:cubicBezTo>
                  <a:pt x="976630" y="2004060"/>
                  <a:pt x="974090" y="2005330"/>
                  <a:pt x="971550" y="2005330"/>
                </a:cubicBezTo>
                <a:cubicBezTo>
                  <a:pt x="976630" y="1998980"/>
                  <a:pt x="981710" y="1997710"/>
                  <a:pt x="988060" y="2001520"/>
                </a:cubicBezTo>
                <a:cubicBezTo>
                  <a:pt x="995680" y="2007870"/>
                  <a:pt x="1002030" y="2007870"/>
                  <a:pt x="1010920" y="2001520"/>
                </a:cubicBezTo>
                <a:lnTo>
                  <a:pt x="1018540" y="1997710"/>
                </a:lnTo>
                <a:lnTo>
                  <a:pt x="1018540" y="1991360"/>
                </a:lnTo>
                <a:cubicBezTo>
                  <a:pt x="1022350" y="1992630"/>
                  <a:pt x="1026160" y="1995170"/>
                  <a:pt x="1028700" y="1995170"/>
                </a:cubicBezTo>
                <a:cubicBezTo>
                  <a:pt x="1036320" y="1991360"/>
                  <a:pt x="1043940" y="1987550"/>
                  <a:pt x="1050290" y="1982470"/>
                </a:cubicBezTo>
                <a:cubicBezTo>
                  <a:pt x="1057910" y="1977390"/>
                  <a:pt x="1064260" y="1971040"/>
                  <a:pt x="1070610" y="1965960"/>
                </a:cubicBezTo>
                <a:cubicBezTo>
                  <a:pt x="1071880" y="1965960"/>
                  <a:pt x="1071880" y="1964690"/>
                  <a:pt x="1073150" y="1964690"/>
                </a:cubicBezTo>
                <a:cubicBezTo>
                  <a:pt x="1082040" y="1962150"/>
                  <a:pt x="1089660" y="1960880"/>
                  <a:pt x="1098550" y="1958340"/>
                </a:cubicBezTo>
                <a:cubicBezTo>
                  <a:pt x="1103630" y="1957070"/>
                  <a:pt x="1107440" y="1954530"/>
                  <a:pt x="1112520" y="1953260"/>
                </a:cubicBezTo>
                <a:cubicBezTo>
                  <a:pt x="1116330" y="1951990"/>
                  <a:pt x="1118870" y="1951990"/>
                  <a:pt x="1122680" y="1950720"/>
                </a:cubicBezTo>
                <a:lnTo>
                  <a:pt x="1135380" y="1950720"/>
                </a:lnTo>
                <a:cubicBezTo>
                  <a:pt x="1137920" y="1950720"/>
                  <a:pt x="1141730" y="1950720"/>
                  <a:pt x="1144270" y="1949450"/>
                </a:cubicBezTo>
                <a:cubicBezTo>
                  <a:pt x="1145540" y="1946910"/>
                  <a:pt x="1148080" y="1943100"/>
                  <a:pt x="1149350" y="1943100"/>
                </a:cubicBezTo>
                <a:cubicBezTo>
                  <a:pt x="1153160" y="1943100"/>
                  <a:pt x="1155700" y="1945640"/>
                  <a:pt x="1159510" y="1946910"/>
                </a:cubicBezTo>
                <a:cubicBezTo>
                  <a:pt x="1160780" y="1946910"/>
                  <a:pt x="1160780" y="1948180"/>
                  <a:pt x="1160780" y="1949450"/>
                </a:cubicBezTo>
                <a:cubicBezTo>
                  <a:pt x="1165860" y="1954530"/>
                  <a:pt x="1169670" y="1960880"/>
                  <a:pt x="1174750" y="1965960"/>
                </a:cubicBezTo>
                <a:cubicBezTo>
                  <a:pt x="1181100" y="1972310"/>
                  <a:pt x="1187450" y="1972310"/>
                  <a:pt x="1191260" y="1968500"/>
                </a:cubicBezTo>
                <a:cubicBezTo>
                  <a:pt x="1197610" y="1963420"/>
                  <a:pt x="1202690" y="1959610"/>
                  <a:pt x="1211580" y="1962150"/>
                </a:cubicBezTo>
                <a:cubicBezTo>
                  <a:pt x="1212850" y="1962150"/>
                  <a:pt x="1215390" y="1963420"/>
                  <a:pt x="1216660" y="1962150"/>
                </a:cubicBezTo>
                <a:cubicBezTo>
                  <a:pt x="1223010" y="1959610"/>
                  <a:pt x="1230630" y="1957070"/>
                  <a:pt x="1236980" y="1953260"/>
                </a:cubicBezTo>
                <a:cubicBezTo>
                  <a:pt x="1240790" y="1951990"/>
                  <a:pt x="1245870" y="1951990"/>
                  <a:pt x="1247140" y="1949450"/>
                </a:cubicBezTo>
                <a:cubicBezTo>
                  <a:pt x="1250950" y="1941830"/>
                  <a:pt x="1257300" y="1938020"/>
                  <a:pt x="1263650" y="1932940"/>
                </a:cubicBezTo>
                <a:cubicBezTo>
                  <a:pt x="1267460" y="1929130"/>
                  <a:pt x="1271270" y="1924050"/>
                  <a:pt x="1275080" y="1922780"/>
                </a:cubicBezTo>
                <a:cubicBezTo>
                  <a:pt x="1283970" y="1920240"/>
                  <a:pt x="1290320" y="1912620"/>
                  <a:pt x="1297940" y="1907540"/>
                </a:cubicBezTo>
                <a:cubicBezTo>
                  <a:pt x="1304290" y="1903730"/>
                  <a:pt x="1308100" y="1896110"/>
                  <a:pt x="1314450" y="1894840"/>
                </a:cubicBezTo>
                <a:cubicBezTo>
                  <a:pt x="1324610" y="1892300"/>
                  <a:pt x="1332230" y="1885950"/>
                  <a:pt x="1341120" y="1879600"/>
                </a:cubicBezTo>
                <a:cubicBezTo>
                  <a:pt x="1346200" y="1875790"/>
                  <a:pt x="1352550" y="1873250"/>
                  <a:pt x="1358900" y="1874520"/>
                </a:cubicBezTo>
                <a:cubicBezTo>
                  <a:pt x="1362710" y="1875790"/>
                  <a:pt x="1367790" y="1874520"/>
                  <a:pt x="1370330" y="1873250"/>
                </a:cubicBezTo>
                <a:cubicBezTo>
                  <a:pt x="1375410" y="1870710"/>
                  <a:pt x="1380490" y="1866900"/>
                  <a:pt x="1385570" y="1864360"/>
                </a:cubicBezTo>
                <a:cubicBezTo>
                  <a:pt x="1389380" y="1861820"/>
                  <a:pt x="1393190" y="1859280"/>
                  <a:pt x="1397000" y="1859280"/>
                </a:cubicBezTo>
                <a:cubicBezTo>
                  <a:pt x="1409700" y="1858010"/>
                  <a:pt x="1419860" y="1855470"/>
                  <a:pt x="1426210" y="1842770"/>
                </a:cubicBezTo>
                <a:cubicBezTo>
                  <a:pt x="1428750" y="1837690"/>
                  <a:pt x="1441450" y="1831340"/>
                  <a:pt x="1446530" y="1833880"/>
                </a:cubicBezTo>
                <a:cubicBezTo>
                  <a:pt x="1455420" y="1837690"/>
                  <a:pt x="1461770" y="1835150"/>
                  <a:pt x="1466850" y="1827530"/>
                </a:cubicBezTo>
                <a:cubicBezTo>
                  <a:pt x="1470660" y="1823720"/>
                  <a:pt x="1475740" y="1824990"/>
                  <a:pt x="1479550" y="1827530"/>
                </a:cubicBezTo>
                <a:cubicBezTo>
                  <a:pt x="1482090" y="1830070"/>
                  <a:pt x="1484630" y="1831340"/>
                  <a:pt x="1487170" y="1831340"/>
                </a:cubicBezTo>
                <a:cubicBezTo>
                  <a:pt x="1496060" y="1832610"/>
                  <a:pt x="1506220" y="1831340"/>
                  <a:pt x="1515110" y="1832610"/>
                </a:cubicBezTo>
                <a:cubicBezTo>
                  <a:pt x="1522730" y="1833880"/>
                  <a:pt x="1530350" y="1831340"/>
                  <a:pt x="1535430" y="1826260"/>
                </a:cubicBezTo>
                <a:cubicBezTo>
                  <a:pt x="1540510" y="1821180"/>
                  <a:pt x="1544320" y="1821180"/>
                  <a:pt x="1551940" y="1823720"/>
                </a:cubicBezTo>
                <a:cubicBezTo>
                  <a:pt x="1558290" y="1826260"/>
                  <a:pt x="1563370" y="1832610"/>
                  <a:pt x="1572260" y="1831340"/>
                </a:cubicBezTo>
                <a:cubicBezTo>
                  <a:pt x="1579880" y="1830070"/>
                  <a:pt x="1588770" y="1833880"/>
                  <a:pt x="1597660" y="1830070"/>
                </a:cubicBezTo>
                <a:lnTo>
                  <a:pt x="1602740" y="1830070"/>
                </a:lnTo>
                <a:cubicBezTo>
                  <a:pt x="1610360" y="1832610"/>
                  <a:pt x="1617980" y="1833880"/>
                  <a:pt x="1624330" y="1840230"/>
                </a:cubicBezTo>
                <a:cubicBezTo>
                  <a:pt x="1631950" y="1846580"/>
                  <a:pt x="1633220" y="1799590"/>
                  <a:pt x="1640840" y="1804670"/>
                </a:cubicBezTo>
                <a:cubicBezTo>
                  <a:pt x="1652270" y="1812290"/>
                  <a:pt x="1649730" y="1804670"/>
                  <a:pt x="1661160" y="1811020"/>
                </a:cubicBezTo>
                <a:cubicBezTo>
                  <a:pt x="1670050" y="1814830"/>
                  <a:pt x="1666240" y="1800860"/>
                  <a:pt x="1676400" y="1803400"/>
                </a:cubicBezTo>
                <a:cubicBezTo>
                  <a:pt x="1677670" y="1803400"/>
                  <a:pt x="1692910" y="1813560"/>
                  <a:pt x="1692910" y="1812290"/>
                </a:cubicBezTo>
                <a:cubicBezTo>
                  <a:pt x="1699260" y="1808480"/>
                  <a:pt x="1705610" y="1770380"/>
                  <a:pt x="1711960" y="1771650"/>
                </a:cubicBezTo>
                <a:cubicBezTo>
                  <a:pt x="1724660" y="1775460"/>
                  <a:pt x="1736090" y="1772920"/>
                  <a:pt x="1747520" y="1767840"/>
                </a:cubicBezTo>
                <a:cubicBezTo>
                  <a:pt x="1753870" y="1765300"/>
                  <a:pt x="1764030" y="1756410"/>
                  <a:pt x="1769110" y="1760220"/>
                </a:cubicBezTo>
                <a:cubicBezTo>
                  <a:pt x="1778000" y="1766570"/>
                  <a:pt x="1786890" y="1769110"/>
                  <a:pt x="1797050" y="1770380"/>
                </a:cubicBezTo>
                <a:cubicBezTo>
                  <a:pt x="1798320" y="1770380"/>
                  <a:pt x="1799590" y="1771650"/>
                  <a:pt x="1800860" y="1772920"/>
                </a:cubicBezTo>
                <a:cubicBezTo>
                  <a:pt x="1804670" y="1778000"/>
                  <a:pt x="1822450" y="1764030"/>
                  <a:pt x="1826260" y="1769110"/>
                </a:cubicBezTo>
                <a:cubicBezTo>
                  <a:pt x="1831340" y="1776730"/>
                  <a:pt x="1836420" y="1784350"/>
                  <a:pt x="1841500" y="1790700"/>
                </a:cubicBezTo>
                <a:cubicBezTo>
                  <a:pt x="1844040" y="1793240"/>
                  <a:pt x="1847850" y="1794510"/>
                  <a:pt x="1849120" y="1797050"/>
                </a:cubicBezTo>
                <a:cubicBezTo>
                  <a:pt x="1850390" y="1803400"/>
                  <a:pt x="1852930" y="1805940"/>
                  <a:pt x="1859280" y="1805940"/>
                </a:cubicBezTo>
                <a:cubicBezTo>
                  <a:pt x="1863090" y="1805940"/>
                  <a:pt x="1866900" y="1807210"/>
                  <a:pt x="1869440" y="1809750"/>
                </a:cubicBezTo>
                <a:cubicBezTo>
                  <a:pt x="1875790" y="1813560"/>
                  <a:pt x="1880870" y="1817370"/>
                  <a:pt x="1885950" y="1821180"/>
                </a:cubicBezTo>
                <a:cubicBezTo>
                  <a:pt x="1892300" y="1824990"/>
                  <a:pt x="1898650" y="1828800"/>
                  <a:pt x="1901190" y="1835150"/>
                </a:cubicBezTo>
                <a:cubicBezTo>
                  <a:pt x="1902460" y="1837690"/>
                  <a:pt x="1903730" y="1838960"/>
                  <a:pt x="1905000" y="1840230"/>
                </a:cubicBezTo>
                <a:cubicBezTo>
                  <a:pt x="1910080" y="1845310"/>
                  <a:pt x="1915160" y="1849120"/>
                  <a:pt x="1920240" y="1854200"/>
                </a:cubicBezTo>
                <a:cubicBezTo>
                  <a:pt x="1927860" y="1860550"/>
                  <a:pt x="1934210" y="1868170"/>
                  <a:pt x="1941830" y="1874520"/>
                </a:cubicBezTo>
                <a:cubicBezTo>
                  <a:pt x="1944370" y="1875790"/>
                  <a:pt x="1946910" y="1878330"/>
                  <a:pt x="1949450" y="1879600"/>
                </a:cubicBezTo>
                <a:cubicBezTo>
                  <a:pt x="1954530" y="1882140"/>
                  <a:pt x="1959610" y="1884680"/>
                  <a:pt x="1963420" y="1888490"/>
                </a:cubicBezTo>
                <a:cubicBezTo>
                  <a:pt x="1967230" y="1892300"/>
                  <a:pt x="1985010" y="1869440"/>
                  <a:pt x="1987550" y="1874520"/>
                </a:cubicBezTo>
                <a:cubicBezTo>
                  <a:pt x="1987550" y="1875790"/>
                  <a:pt x="1988820" y="1875790"/>
                  <a:pt x="1990090" y="1875790"/>
                </a:cubicBezTo>
                <a:cubicBezTo>
                  <a:pt x="1997710" y="1882140"/>
                  <a:pt x="2005330" y="1879600"/>
                  <a:pt x="2012950" y="1877060"/>
                </a:cubicBezTo>
                <a:cubicBezTo>
                  <a:pt x="2015490" y="1875790"/>
                  <a:pt x="2018030" y="1874520"/>
                  <a:pt x="2019300" y="1875790"/>
                </a:cubicBezTo>
                <a:cubicBezTo>
                  <a:pt x="2028190" y="1879600"/>
                  <a:pt x="2034540" y="1888490"/>
                  <a:pt x="2045970" y="1889760"/>
                </a:cubicBezTo>
                <a:cubicBezTo>
                  <a:pt x="2045970" y="1889760"/>
                  <a:pt x="2047240" y="1889760"/>
                  <a:pt x="2047240" y="1891030"/>
                </a:cubicBezTo>
                <a:cubicBezTo>
                  <a:pt x="2049780" y="1898650"/>
                  <a:pt x="2057400" y="1898650"/>
                  <a:pt x="2063750" y="1899920"/>
                </a:cubicBezTo>
                <a:cubicBezTo>
                  <a:pt x="2067560" y="1899920"/>
                  <a:pt x="2071370" y="1901190"/>
                  <a:pt x="2073910" y="1902460"/>
                </a:cubicBezTo>
                <a:cubicBezTo>
                  <a:pt x="2081530" y="1906270"/>
                  <a:pt x="2089150" y="1911350"/>
                  <a:pt x="2098040" y="1913890"/>
                </a:cubicBezTo>
                <a:cubicBezTo>
                  <a:pt x="2109470" y="1917700"/>
                  <a:pt x="2120900" y="1920240"/>
                  <a:pt x="2129790" y="1926590"/>
                </a:cubicBezTo>
                <a:cubicBezTo>
                  <a:pt x="2131060" y="1926590"/>
                  <a:pt x="2132330" y="1926590"/>
                  <a:pt x="2132330" y="1927860"/>
                </a:cubicBezTo>
                <a:cubicBezTo>
                  <a:pt x="2136140" y="1930400"/>
                  <a:pt x="2142490" y="1931670"/>
                  <a:pt x="2145030" y="1935480"/>
                </a:cubicBezTo>
                <a:cubicBezTo>
                  <a:pt x="2148840" y="1943100"/>
                  <a:pt x="2159000" y="1941830"/>
                  <a:pt x="2164080" y="1948180"/>
                </a:cubicBezTo>
                <a:lnTo>
                  <a:pt x="2165350" y="1948180"/>
                </a:lnTo>
                <a:cubicBezTo>
                  <a:pt x="2170430" y="1948180"/>
                  <a:pt x="2175510" y="1949450"/>
                  <a:pt x="2181860" y="1949450"/>
                </a:cubicBezTo>
                <a:cubicBezTo>
                  <a:pt x="2184400" y="1948180"/>
                  <a:pt x="2188210" y="1945640"/>
                  <a:pt x="2190750" y="1945640"/>
                </a:cubicBezTo>
                <a:cubicBezTo>
                  <a:pt x="2202180" y="1949450"/>
                  <a:pt x="2213610" y="1949450"/>
                  <a:pt x="2221230" y="1939290"/>
                </a:cubicBezTo>
                <a:cubicBezTo>
                  <a:pt x="2222500" y="1938020"/>
                  <a:pt x="2225040" y="1938020"/>
                  <a:pt x="2227580" y="1938020"/>
                </a:cubicBezTo>
                <a:lnTo>
                  <a:pt x="2237740" y="1938020"/>
                </a:lnTo>
                <a:cubicBezTo>
                  <a:pt x="2249170" y="1935480"/>
                  <a:pt x="2259330" y="1932940"/>
                  <a:pt x="2270760" y="1931670"/>
                </a:cubicBezTo>
                <a:cubicBezTo>
                  <a:pt x="2275840" y="1930400"/>
                  <a:pt x="2282190" y="1932940"/>
                  <a:pt x="2287270" y="1934210"/>
                </a:cubicBezTo>
                <a:cubicBezTo>
                  <a:pt x="2292350" y="1935480"/>
                  <a:pt x="2297430" y="1935480"/>
                  <a:pt x="2302510" y="1935480"/>
                </a:cubicBezTo>
                <a:cubicBezTo>
                  <a:pt x="2308860" y="1935480"/>
                  <a:pt x="2313940" y="1932940"/>
                  <a:pt x="2320290" y="1932940"/>
                </a:cubicBezTo>
                <a:cubicBezTo>
                  <a:pt x="2325370" y="1931670"/>
                  <a:pt x="2331720" y="1931670"/>
                  <a:pt x="2336800" y="1930400"/>
                </a:cubicBezTo>
                <a:cubicBezTo>
                  <a:pt x="2348230" y="1927860"/>
                  <a:pt x="2358390" y="1925320"/>
                  <a:pt x="2369820" y="1924050"/>
                </a:cubicBezTo>
                <a:cubicBezTo>
                  <a:pt x="2377440" y="1880870"/>
                  <a:pt x="2376170" y="1830070"/>
                  <a:pt x="2376170" y="1778000"/>
                </a:cubicBezTo>
                <a:close/>
              </a:path>
            </a:pathLst>
          </a:custGeom>
          <a:solidFill>
            <a:srgbClr val="F5C20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6" name="Google Shape;15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53068" y="5582250"/>
            <a:ext cx="6540867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D393B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p20"/>
          <p:cNvGrpSpPr/>
          <p:nvPr/>
        </p:nvGrpSpPr>
        <p:grpSpPr>
          <a:xfrm>
            <a:off x="2152461" y="1214926"/>
            <a:ext cx="13142024" cy="5154343"/>
            <a:chOff x="0" y="-85725"/>
            <a:chExt cx="17522700" cy="6872458"/>
          </a:xfrm>
        </p:grpSpPr>
        <p:sp>
          <p:nvSpPr>
            <p:cNvPr id="162" name="Google Shape;162;p20"/>
            <p:cNvSpPr txBox="1"/>
            <p:nvPr/>
          </p:nvSpPr>
          <p:spPr>
            <a:xfrm>
              <a:off x="0" y="-85725"/>
              <a:ext cx="17522700" cy="59025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3999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100" u="none" cap="none" strike="noStrike">
                  <a:solidFill>
                    <a:srgbClr val="F5C20A"/>
                  </a:solidFill>
                  <a:latin typeface="Oswald"/>
                  <a:ea typeface="Oswald"/>
                  <a:cs typeface="Oswald"/>
                  <a:sym typeface="Oswald"/>
                </a:rPr>
                <a:t>YOU'RE GOING TO SPEAK AT A FORUM FOR DISABILITY RIGHTS.</a:t>
              </a:r>
              <a:endParaRPr b="1" i="0" sz="4100" u="none" cap="none" strike="noStrik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endParaRPr>
            </a:p>
            <a:p>
              <a:pPr indent="0" lvl="0" marL="0" marR="0" rtl="0" algn="ctr">
                <a:lnSpc>
                  <a:spcPct val="139995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148"/>
                <a:buFont typeface="Arial"/>
                <a:buNone/>
              </a:pPr>
              <a:r>
                <a:t/>
              </a:r>
              <a:endParaRPr b="1" i="0" sz="4148" u="none" cap="none" strike="noStrike">
                <a:solidFill>
                  <a:srgbClr val="F5C20A"/>
                </a:solidFill>
                <a:latin typeface="Oswald"/>
                <a:ea typeface="Oswald"/>
                <a:cs typeface="Oswald"/>
                <a:sym typeface="Oswald"/>
              </a:endParaRPr>
            </a:p>
            <a:p>
              <a:pPr indent="0" lvl="0" marL="0" marR="0" rtl="0" algn="ctr">
                <a:lnSpc>
                  <a:spcPct val="13999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100" u="none" cap="none" strike="noStrike">
                  <a:solidFill>
                    <a:srgbClr val="F5C20A"/>
                  </a:solidFill>
                  <a:latin typeface="Oswald"/>
                  <a:ea typeface="Oswald"/>
                  <a:cs typeface="Oswald"/>
                  <a:sym typeface="Oswald"/>
                </a:rPr>
                <a:t>YOU'RE AFRAID TO BE DISCRIMINATED AGAINST WHEN YOU CANNOT HEAR OR SOMEONE CANNOT UNDERSTAND YOU. </a:t>
              </a:r>
              <a:endParaRPr b="1" i="0" sz="4100" u="none" cap="none" strike="noStrike">
                <a:solidFill>
                  <a:srgbClr val="F5C20A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sp>
          <p:nvSpPr>
            <p:cNvPr id="163" name="Google Shape;163;p20"/>
            <p:cNvSpPr txBox="1"/>
            <p:nvPr/>
          </p:nvSpPr>
          <p:spPr>
            <a:xfrm>
              <a:off x="2952325" y="6167608"/>
              <a:ext cx="11618126" cy="619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218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" name="Google Shape;164;p20"/>
          <p:cNvSpPr/>
          <p:nvPr/>
        </p:nvSpPr>
        <p:spPr>
          <a:xfrm rot="-5400000">
            <a:off x="16014861" y="462181"/>
            <a:ext cx="12132620" cy="10253095"/>
          </a:xfrm>
          <a:custGeom>
            <a:rect b="b" l="l" r="r" t="t"/>
            <a:pathLst>
              <a:path extrusionOk="0" h="2009140" w="2377441">
                <a:moveTo>
                  <a:pt x="2376170" y="1778000"/>
                </a:moveTo>
                <a:cubicBezTo>
                  <a:pt x="2374900" y="1276350"/>
                  <a:pt x="2359660" y="598170"/>
                  <a:pt x="2359660" y="97790"/>
                </a:cubicBezTo>
                <a:cubicBezTo>
                  <a:pt x="2359660" y="90170"/>
                  <a:pt x="2360930" y="82550"/>
                  <a:pt x="2360930" y="76200"/>
                </a:cubicBezTo>
                <a:cubicBezTo>
                  <a:pt x="2359660" y="74930"/>
                  <a:pt x="2358390" y="74930"/>
                  <a:pt x="2357120" y="73660"/>
                </a:cubicBezTo>
                <a:cubicBezTo>
                  <a:pt x="2357120" y="73660"/>
                  <a:pt x="2355850" y="74930"/>
                  <a:pt x="2355850" y="76200"/>
                </a:cubicBezTo>
                <a:cubicBezTo>
                  <a:pt x="2353310" y="82550"/>
                  <a:pt x="2348230" y="82550"/>
                  <a:pt x="2343150" y="82550"/>
                </a:cubicBezTo>
                <a:cubicBezTo>
                  <a:pt x="2336800" y="81280"/>
                  <a:pt x="2330450" y="74930"/>
                  <a:pt x="2322830" y="77470"/>
                </a:cubicBezTo>
                <a:cubicBezTo>
                  <a:pt x="2320290" y="78740"/>
                  <a:pt x="2315210" y="76200"/>
                  <a:pt x="2313940" y="73660"/>
                </a:cubicBezTo>
                <a:cubicBezTo>
                  <a:pt x="2310130" y="68580"/>
                  <a:pt x="2305050" y="68580"/>
                  <a:pt x="2299970" y="71120"/>
                </a:cubicBezTo>
                <a:cubicBezTo>
                  <a:pt x="2297430" y="72390"/>
                  <a:pt x="2294890" y="71120"/>
                  <a:pt x="2292350" y="71120"/>
                </a:cubicBezTo>
                <a:cubicBezTo>
                  <a:pt x="2288540" y="71120"/>
                  <a:pt x="2283460" y="69850"/>
                  <a:pt x="2279650" y="68580"/>
                </a:cubicBezTo>
                <a:cubicBezTo>
                  <a:pt x="2278380" y="68580"/>
                  <a:pt x="2275840" y="67310"/>
                  <a:pt x="2274570" y="67310"/>
                </a:cubicBezTo>
                <a:cubicBezTo>
                  <a:pt x="2270760" y="66040"/>
                  <a:pt x="2266950" y="62230"/>
                  <a:pt x="2263140" y="67310"/>
                </a:cubicBezTo>
                <a:cubicBezTo>
                  <a:pt x="2263140" y="67310"/>
                  <a:pt x="2260600" y="67310"/>
                  <a:pt x="2259330" y="66040"/>
                </a:cubicBezTo>
                <a:cubicBezTo>
                  <a:pt x="2258060" y="63500"/>
                  <a:pt x="2256790" y="59690"/>
                  <a:pt x="2255520" y="57150"/>
                </a:cubicBezTo>
                <a:cubicBezTo>
                  <a:pt x="2252980" y="53340"/>
                  <a:pt x="2252980" y="46990"/>
                  <a:pt x="2249170" y="44450"/>
                </a:cubicBezTo>
                <a:cubicBezTo>
                  <a:pt x="2246630" y="43180"/>
                  <a:pt x="2245360" y="41910"/>
                  <a:pt x="2244090" y="39370"/>
                </a:cubicBezTo>
                <a:cubicBezTo>
                  <a:pt x="2244090" y="38100"/>
                  <a:pt x="2241550" y="36830"/>
                  <a:pt x="2241550" y="35560"/>
                </a:cubicBezTo>
                <a:lnTo>
                  <a:pt x="2237740" y="31750"/>
                </a:lnTo>
                <a:cubicBezTo>
                  <a:pt x="2236470" y="29210"/>
                  <a:pt x="2235200" y="25400"/>
                  <a:pt x="2232660" y="24130"/>
                </a:cubicBezTo>
                <a:cubicBezTo>
                  <a:pt x="2227580" y="20320"/>
                  <a:pt x="2226310" y="15240"/>
                  <a:pt x="2228850" y="8890"/>
                </a:cubicBezTo>
                <a:cubicBezTo>
                  <a:pt x="2225040" y="7620"/>
                  <a:pt x="2222500" y="5080"/>
                  <a:pt x="2218690" y="5080"/>
                </a:cubicBezTo>
                <a:cubicBezTo>
                  <a:pt x="2203450" y="6350"/>
                  <a:pt x="2186940" y="8890"/>
                  <a:pt x="2171700" y="10160"/>
                </a:cubicBezTo>
                <a:cubicBezTo>
                  <a:pt x="2169160" y="10160"/>
                  <a:pt x="2165350" y="11430"/>
                  <a:pt x="2164080" y="12700"/>
                </a:cubicBezTo>
                <a:cubicBezTo>
                  <a:pt x="2153920" y="19050"/>
                  <a:pt x="2143760" y="13970"/>
                  <a:pt x="2133600" y="12700"/>
                </a:cubicBezTo>
                <a:cubicBezTo>
                  <a:pt x="2125980" y="12700"/>
                  <a:pt x="2118360" y="8890"/>
                  <a:pt x="2110740" y="7620"/>
                </a:cubicBezTo>
                <a:cubicBezTo>
                  <a:pt x="2101850" y="6350"/>
                  <a:pt x="2094230" y="7620"/>
                  <a:pt x="2085340" y="6350"/>
                </a:cubicBezTo>
                <a:cubicBezTo>
                  <a:pt x="2084070" y="6350"/>
                  <a:pt x="2082800" y="5080"/>
                  <a:pt x="2081530" y="3810"/>
                </a:cubicBezTo>
                <a:cubicBezTo>
                  <a:pt x="2078990" y="0"/>
                  <a:pt x="2073910" y="1270"/>
                  <a:pt x="2071370" y="2540"/>
                </a:cubicBezTo>
                <a:cubicBezTo>
                  <a:pt x="2067560" y="5080"/>
                  <a:pt x="2066290" y="8890"/>
                  <a:pt x="2063750" y="12700"/>
                </a:cubicBezTo>
                <a:cubicBezTo>
                  <a:pt x="2057400" y="13970"/>
                  <a:pt x="2048510" y="15240"/>
                  <a:pt x="2042160" y="19050"/>
                </a:cubicBezTo>
                <a:cubicBezTo>
                  <a:pt x="2037080" y="21590"/>
                  <a:pt x="2034540" y="22860"/>
                  <a:pt x="2030730" y="20320"/>
                </a:cubicBezTo>
                <a:lnTo>
                  <a:pt x="2029460" y="21590"/>
                </a:lnTo>
                <a:cubicBezTo>
                  <a:pt x="2032000" y="24130"/>
                  <a:pt x="2033270" y="27940"/>
                  <a:pt x="2035810" y="30480"/>
                </a:cubicBezTo>
                <a:cubicBezTo>
                  <a:pt x="2032000" y="31750"/>
                  <a:pt x="2026920" y="34290"/>
                  <a:pt x="2024380" y="33020"/>
                </a:cubicBezTo>
                <a:cubicBezTo>
                  <a:pt x="2018030" y="31750"/>
                  <a:pt x="2015490" y="34290"/>
                  <a:pt x="2010410" y="36830"/>
                </a:cubicBezTo>
                <a:cubicBezTo>
                  <a:pt x="2005330" y="40640"/>
                  <a:pt x="1998980" y="43180"/>
                  <a:pt x="1993900" y="45720"/>
                </a:cubicBezTo>
                <a:cubicBezTo>
                  <a:pt x="1992630" y="45720"/>
                  <a:pt x="1991360" y="45720"/>
                  <a:pt x="1990090" y="44450"/>
                </a:cubicBezTo>
                <a:cubicBezTo>
                  <a:pt x="1988820" y="44450"/>
                  <a:pt x="1987550" y="43180"/>
                  <a:pt x="1987550" y="43180"/>
                </a:cubicBezTo>
                <a:cubicBezTo>
                  <a:pt x="1981200" y="45720"/>
                  <a:pt x="1974850" y="48260"/>
                  <a:pt x="1968500" y="45720"/>
                </a:cubicBezTo>
                <a:cubicBezTo>
                  <a:pt x="1967230" y="45720"/>
                  <a:pt x="1967230" y="46990"/>
                  <a:pt x="1965960" y="46990"/>
                </a:cubicBezTo>
                <a:cubicBezTo>
                  <a:pt x="1958340" y="49530"/>
                  <a:pt x="1953260" y="58420"/>
                  <a:pt x="1943100" y="58420"/>
                </a:cubicBezTo>
                <a:cubicBezTo>
                  <a:pt x="1935480" y="58420"/>
                  <a:pt x="1927860" y="64770"/>
                  <a:pt x="1920240" y="64770"/>
                </a:cubicBezTo>
                <a:cubicBezTo>
                  <a:pt x="1911350" y="66040"/>
                  <a:pt x="1903730" y="68580"/>
                  <a:pt x="1896110" y="72390"/>
                </a:cubicBezTo>
                <a:cubicBezTo>
                  <a:pt x="1893570" y="73660"/>
                  <a:pt x="1891030" y="73660"/>
                  <a:pt x="1889760" y="73660"/>
                </a:cubicBezTo>
                <a:cubicBezTo>
                  <a:pt x="1883410" y="71120"/>
                  <a:pt x="1879600" y="74930"/>
                  <a:pt x="1877060" y="78740"/>
                </a:cubicBezTo>
                <a:cubicBezTo>
                  <a:pt x="1870710" y="87630"/>
                  <a:pt x="1860550" y="90170"/>
                  <a:pt x="1851660" y="92710"/>
                </a:cubicBezTo>
                <a:cubicBezTo>
                  <a:pt x="1840230" y="95250"/>
                  <a:pt x="1828800" y="96520"/>
                  <a:pt x="1817370" y="97790"/>
                </a:cubicBezTo>
                <a:cubicBezTo>
                  <a:pt x="1816100" y="97790"/>
                  <a:pt x="1814830" y="101600"/>
                  <a:pt x="1812290" y="102870"/>
                </a:cubicBezTo>
                <a:cubicBezTo>
                  <a:pt x="1811020" y="102870"/>
                  <a:pt x="1809750" y="101600"/>
                  <a:pt x="1809750" y="101600"/>
                </a:cubicBezTo>
                <a:cubicBezTo>
                  <a:pt x="1803400" y="109220"/>
                  <a:pt x="1799590" y="120650"/>
                  <a:pt x="1786890" y="119380"/>
                </a:cubicBezTo>
                <a:lnTo>
                  <a:pt x="1785620" y="119380"/>
                </a:lnTo>
                <a:cubicBezTo>
                  <a:pt x="1775460" y="125730"/>
                  <a:pt x="1765300" y="123190"/>
                  <a:pt x="1756410" y="120650"/>
                </a:cubicBezTo>
                <a:cubicBezTo>
                  <a:pt x="1753870" y="120650"/>
                  <a:pt x="1750060" y="118110"/>
                  <a:pt x="1748790" y="115570"/>
                </a:cubicBezTo>
                <a:cubicBezTo>
                  <a:pt x="1744980" y="107950"/>
                  <a:pt x="1734820" y="105410"/>
                  <a:pt x="1727200" y="107950"/>
                </a:cubicBezTo>
                <a:cubicBezTo>
                  <a:pt x="1720850" y="110490"/>
                  <a:pt x="1714500" y="111760"/>
                  <a:pt x="1708150" y="114300"/>
                </a:cubicBezTo>
                <a:cubicBezTo>
                  <a:pt x="1697990" y="116840"/>
                  <a:pt x="1689100" y="118110"/>
                  <a:pt x="1678940" y="113030"/>
                </a:cubicBezTo>
                <a:cubicBezTo>
                  <a:pt x="1668780" y="107950"/>
                  <a:pt x="1661160" y="111760"/>
                  <a:pt x="1656080" y="123190"/>
                </a:cubicBezTo>
                <a:cubicBezTo>
                  <a:pt x="1652270" y="130810"/>
                  <a:pt x="1642109" y="132080"/>
                  <a:pt x="1635759" y="125730"/>
                </a:cubicBezTo>
                <a:cubicBezTo>
                  <a:pt x="1631949" y="121920"/>
                  <a:pt x="1629409" y="123190"/>
                  <a:pt x="1625599" y="125730"/>
                </a:cubicBezTo>
                <a:lnTo>
                  <a:pt x="1617979" y="133350"/>
                </a:lnTo>
                <a:cubicBezTo>
                  <a:pt x="1616709" y="134620"/>
                  <a:pt x="1614169" y="134620"/>
                  <a:pt x="1612899" y="134620"/>
                </a:cubicBezTo>
                <a:lnTo>
                  <a:pt x="1605279" y="134620"/>
                </a:lnTo>
                <a:cubicBezTo>
                  <a:pt x="1600199" y="134620"/>
                  <a:pt x="1595119" y="133350"/>
                  <a:pt x="1590040" y="132080"/>
                </a:cubicBezTo>
                <a:cubicBezTo>
                  <a:pt x="1583690" y="130810"/>
                  <a:pt x="1578609" y="127000"/>
                  <a:pt x="1572259" y="125730"/>
                </a:cubicBezTo>
                <a:cubicBezTo>
                  <a:pt x="1562099" y="124460"/>
                  <a:pt x="1559559" y="115570"/>
                  <a:pt x="1555749" y="109220"/>
                </a:cubicBezTo>
                <a:cubicBezTo>
                  <a:pt x="1553209" y="105410"/>
                  <a:pt x="1548129" y="100330"/>
                  <a:pt x="1543049" y="101600"/>
                </a:cubicBezTo>
                <a:cubicBezTo>
                  <a:pt x="1537969" y="104140"/>
                  <a:pt x="1532889" y="101600"/>
                  <a:pt x="1529079" y="100330"/>
                </a:cubicBezTo>
                <a:cubicBezTo>
                  <a:pt x="1527809" y="100330"/>
                  <a:pt x="1525269" y="99060"/>
                  <a:pt x="1523999" y="99060"/>
                </a:cubicBezTo>
                <a:cubicBezTo>
                  <a:pt x="1515109" y="96520"/>
                  <a:pt x="1508759" y="101600"/>
                  <a:pt x="1502409" y="107950"/>
                </a:cubicBezTo>
                <a:lnTo>
                  <a:pt x="1497329" y="113030"/>
                </a:lnTo>
                <a:cubicBezTo>
                  <a:pt x="1496059" y="114300"/>
                  <a:pt x="1496059" y="116840"/>
                  <a:pt x="1494790" y="118110"/>
                </a:cubicBezTo>
                <a:cubicBezTo>
                  <a:pt x="1487170" y="124460"/>
                  <a:pt x="1479550" y="121920"/>
                  <a:pt x="1470659" y="118110"/>
                </a:cubicBezTo>
                <a:cubicBezTo>
                  <a:pt x="1463040" y="114300"/>
                  <a:pt x="1454149" y="118110"/>
                  <a:pt x="1451609" y="125730"/>
                </a:cubicBezTo>
                <a:cubicBezTo>
                  <a:pt x="1450340" y="130810"/>
                  <a:pt x="1449070" y="134620"/>
                  <a:pt x="1442720" y="137160"/>
                </a:cubicBezTo>
                <a:cubicBezTo>
                  <a:pt x="1436370" y="140970"/>
                  <a:pt x="1428750" y="143510"/>
                  <a:pt x="1427480" y="152400"/>
                </a:cubicBezTo>
                <a:cubicBezTo>
                  <a:pt x="1427480" y="153670"/>
                  <a:pt x="1426210" y="154940"/>
                  <a:pt x="1424940" y="154940"/>
                </a:cubicBezTo>
                <a:cubicBezTo>
                  <a:pt x="1421130" y="156210"/>
                  <a:pt x="1418590" y="157480"/>
                  <a:pt x="1414780" y="158750"/>
                </a:cubicBezTo>
                <a:lnTo>
                  <a:pt x="1403350" y="158750"/>
                </a:lnTo>
                <a:cubicBezTo>
                  <a:pt x="1395730" y="157480"/>
                  <a:pt x="1388110" y="154940"/>
                  <a:pt x="1380490" y="153670"/>
                </a:cubicBezTo>
                <a:cubicBezTo>
                  <a:pt x="1371600" y="152400"/>
                  <a:pt x="1363979" y="157480"/>
                  <a:pt x="1355090" y="158750"/>
                </a:cubicBezTo>
                <a:lnTo>
                  <a:pt x="1353820" y="160020"/>
                </a:lnTo>
                <a:cubicBezTo>
                  <a:pt x="1351280" y="163830"/>
                  <a:pt x="1347470" y="162560"/>
                  <a:pt x="1344930" y="160020"/>
                </a:cubicBezTo>
                <a:cubicBezTo>
                  <a:pt x="1339850" y="154940"/>
                  <a:pt x="1330960" y="153670"/>
                  <a:pt x="1324610" y="156210"/>
                </a:cubicBezTo>
                <a:cubicBezTo>
                  <a:pt x="1316990" y="160020"/>
                  <a:pt x="1309370" y="162560"/>
                  <a:pt x="1301750" y="165100"/>
                </a:cubicBezTo>
                <a:cubicBezTo>
                  <a:pt x="1299210" y="165100"/>
                  <a:pt x="1296670" y="163830"/>
                  <a:pt x="1295400" y="163830"/>
                </a:cubicBezTo>
                <a:cubicBezTo>
                  <a:pt x="1292860" y="163830"/>
                  <a:pt x="1289050" y="162560"/>
                  <a:pt x="1287780" y="163830"/>
                </a:cubicBezTo>
                <a:cubicBezTo>
                  <a:pt x="1277620" y="171450"/>
                  <a:pt x="1267460" y="168910"/>
                  <a:pt x="1258570" y="163830"/>
                </a:cubicBezTo>
                <a:cubicBezTo>
                  <a:pt x="1253490" y="161290"/>
                  <a:pt x="1245870" y="158750"/>
                  <a:pt x="1243330" y="151130"/>
                </a:cubicBezTo>
                <a:cubicBezTo>
                  <a:pt x="1242060" y="146050"/>
                  <a:pt x="1236980" y="140970"/>
                  <a:pt x="1233170" y="137160"/>
                </a:cubicBezTo>
                <a:cubicBezTo>
                  <a:pt x="1226820" y="130810"/>
                  <a:pt x="1220470" y="121920"/>
                  <a:pt x="1209040" y="121920"/>
                </a:cubicBezTo>
                <a:cubicBezTo>
                  <a:pt x="1206500" y="121920"/>
                  <a:pt x="1203959" y="116840"/>
                  <a:pt x="1202690" y="118110"/>
                </a:cubicBezTo>
                <a:cubicBezTo>
                  <a:pt x="1197609" y="119380"/>
                  <a:pt x="1197609" y="116840"/>
                  <a:pt x="1195070" y="114300"/>
                </a:cubicBezTo>
                <a:cubicBezTo>
                  <a:pt x="1192530" y="111760"/>
                  <a:pt x="1188720" y="109220"/>
                  <a:pt x="1186180" y="105410"/>
                </a:cubicBezTo>
                <a:cubicBezTo>
                  <a:pt x="1182370" y="100330"/>
                  <a:pt x="1178560" y="93980"/>
                  <a:pt x="1174750" y="88900"/>
                </a:cubicBezTo>
                <a:cubicBezTo>
                  <a:pt x="1170940" y="83820"/>
                  <a:pt x="1168400" y="77470"/>
                  <a:pt x="1164590" y="72390"/>
                </a:cubicBezTo>
                <a:cubicBezTo>
                  <a:pt x="1163320" y="71120"/>
                  <a:pt x="1159509" y="69850"/>
                  <a:pt x="1158240" y="71120"/>
                </a:cubicBezTo>
                <a:lnTo>
                  <a:pt x="1143000" y="78740"/>
                </a:lnTo>
                <a:cubicBezTo>
                  <a:pt x="1140460" y="80010"/>
                  <a:pt x="1139190" y="82550"/>
                  <a:pt x="1137920" y="85090"/>
                </a:cubicBezTo>
                <a:lnTo>
                  <a:pt x="1136650" y="83820"/>
                </a:lnTo>
                <a:cubicBezTo>
                  <a:pt x="1137920" y="80010"/>
                  <a:pt x="1139190" y="76200"/>
                  <a:pt x="1140460" y="74930"/>
                </a:cubicBezTo>
                <a:lnTo>
                  <a:pt x="1125220" y="71120"/>
                </a:lnTo>
                <a:cubicBezTo>
                  <a:pt x="1121410" y="69850"/>
                  <a:pt x="1115060" y="69850"/>
                  <a:pt x="1112520" y="69850"/>
                </a:cubicBezTo>
                <a:lnTo>
                  <a:pt x="1092200" y="69850"/>
                </a:lnTo>
                <a:cubicBezTo>
                  <a:pt x="1084580" y="69850"/>
                  <a:pt x="1078230" y="68580"/>
                  <a:pt x="1070610" y="69850"/>
                </a:cubicBezTo>
                <a:cubicBezTo>
                  <a:pt x="1065530" y="71120"/>
                  <a:pt x="1061720" y="68580"/>
                  <a:pt x="1057910" y="66040"/>
                </a:cubicBezTo>
                <a:cubicBezTo>
                  <a:pt x="1047750" y="58420"/>
                  <a:pt x="1037590" y="49530"/>
                  <a:pt x="1023620" y="53340"/>
                </a:cubicBezTo>
                <a:cubicBezTo>
                  <a:pt x="1022350" y="53340"/>
                  <a:pt x="1019810" y="52070"/>
                  <a:pt x="1018540" y="50800"/>
                </a:cubicBezTo>
                <a:cubicBezTo>
                  <a:pt x="1014730" y="49530"/>
                  <a:pt x="1012190" y="46990"/>
                  <a:pt x="1007110" y="44450"/>
                </a:cubicBezTo>
                <a:cubicBezTo>
                  <a:pt x="1007110" y="48260"/>
                  <a:pt x="1007110" y="49530"/>
                  <a:pt x="1008380" y="52070"/>
                </a:cubicBezTo>
                <a:cubicBezTo>
                  <a:pt x="1005840" y="54610"/>
                  <a:pt x="1004570" y="53340"/>
                  <a:pt x="1003300" y="52070"/>
                </a:cubicBezTo>
                <a:cubicBezTo>
                  <a:pt x="1002030" y="53340"/>
                  <a:pt x="1000760" y="55880"/>
                  <a:pt x="999490" y="55880"/>
                </a:cubicBezTo>
                <a:cubicBezTo>
                  <a:pt x="993140" y="58420"/>
                  <a:pt x="986790" y="59690"/>
                  <a:pt x="980440" y="62230"/>
                </a:cubicBezTo>
                <a:cubicBezTo>
                  <a:pt x="977900" y="63500"/>
                  <a:pt x="975360" y="64770"/>
                  <a:pt x="974090" y="66040"/>
                </a:cubicBezTo>
                <a:cubicBezTo>
                  <a:pt x="969010" y="69850"/>
                  <a:pt x="965200" y="76200"/>
                  <a:pt x="956310" y="74930"/>
                </a:cubicBezTo>
                <a:cubicBezTo>
                  <a:pt x="955040" y="74930"/>
                  <a:pt x="952500" y="77470"/>
                  <a:pt x="949960" y="77470"/>
                </a:cubicBezTo>
                <a:cubicBezTo>
                  <a:pt x="947420" y="78740"/>
                  <a:pt x="943610" y="78740"/>
                  <a:pt x="941070" y="80010"/>
                </a:cubicBezTo>
                <a:lnTo>
                  <a:pt x="938530" y="80010"/>
                </a:lnTo>
                <a:cubicBezTo>
                  <a:pt x="930910" y="82550"/>
                  <a:pt x="924560" y="85090"/>
                  <a:pt x="916940" y="86360"/>
                </a:cubicBezTo>
                <a:lnTo>
                  <a:pt x="911860" y="86360"/>
                </a:lnTo>
                <a:cubicBezTo>
                  <a:pt x="905510" y="86360"/>
                  <a:pt x="900430" y="85090"/>
                  <a:pt x="894080" y="85090"/>
                </a:cubicBezTo>
                <a:cubicBezTo>
                  <a:pt x="887730" y="85090"/>
                  <a:pt x="881380" y="87630"/>
                  <a:pt x="875030" y="87630"/>
                </a:cubicBezTo>
                <a:cubicBezTo>
                  <a:pt x="867410" y="87630"/>
                  <a:pt x="858520" y="87630"/>
                  <a:pt x="852170" y="82550"/>
                </a:cubicBezTo>
                <a:cubicBezTo>
                  <a:pt x="850900" y="81280"/>
                  <a:pt x="847090" y="81280"/>
                  <a:pt x="844550" y="82550"/>
                </a:cubicBezTo>
                <a:cubicBezTo>
                  <a:pt x="835660" y="83820"/>
                  <a:pt x="826770" y="85090"/>
                  <a:pt x="819150" y="87630"/>
                </a:cubicBezTo>
                <a:cubicBezTo>
                  <a:pt x="811530" y="90170"/>
                  <a:pt x="807720" y="87630"/>
                  <a:pt x="805180" y="81280"/>
                </a:cubicBezTo>
                <a:cubicBezTo>
                  <a:pt x="803910" y="78740"/>
                  <a:pt x="801370" y="76200"/>
                  <a:pt x="798830" y="73660"/>
                </a:cubicBezTo>
                <a:cubicBezTo>
                  <a:pt x="795020" y="71120"/>
                  <a:pt x="791210" y="67310"/>
                  <a:pt x="787400" y="67310"/>
                </a:cubicBezTo>
                <a:cubicBezTo>
                  <a:pt x="778510" y="67310"/>
                  <a:pt x="773430" y="62230"/>
                  <a:pt x="767080" y="58420"/>
                </a:cubicBezTo>
                <a:cubicBezTo>
                  <a:pt x="756920" y="52070"/>
                  <a:pt x="748030" y="44450"/>
                  <a:pt x="735330" y="45720"/>
                </a:cubicBezTo>
                <a:lnTo>
                  <a:pt x="735330" y="39370"/>
                </a:lnTo>
                <a:cubicBezTo>
                  <a:pt x="737870" y="39370"/>
                  <a:pt x="740410" y="39370"/>
                  <a:pt x="742950" y="38100"/>
                </a:cubicBezTo>
                <a:cubicBezTo>
                  <a:pt x="739140" y="35560"/>
                  <a:pt x="739140" y="31750"/>
                  <a:pt x="736600" y="29210"/>
                </a:cubicBezTo>
                <a:cubicBezTo>
                  <a:pt x="731520" y="25400"/>
                  <a:pt x="726440" y="24130"/>
                  <a:pt x="721360" y="21590"/>
                </a:cubicBezTo>
                <a:cubicBezTo>
                  <a:pt x="717550" y="20320"/>
                  <a:pt x="712470" y="20320"/>
                  <a:pt x="715010" y="26670"/>
                </a:cubicBezTo>
                <a:cubicBezTo>
                  <a:pt x="708660" y="27940"/>
                  <a:pt x="703580" y="27940"/>
                  <a:pt x="701040" y="30480"/>
                </a:cubicBezTo>
                <a:cubicBezTo>
                  <a:pt x="695960" y="34290"/>
                  <a:pt x="690880" y="31750"/>
                  <a:pt x="687070" y="29210"/>
                </a:cubicBezTo>
                <a:cubicBezTo>
                  <a:pt x="684530" y="27940"/>
                  <a:pt x="681990" y="26670"/>
                  <a:pt x="679450" y="27940"/>
                </a:cubicBezTo>
                <a:cubicBezTo>
                  <a:pt x="664210" y="35560"/>
                  <a:pt x="648970" y="31750"/>
                  <a:pt x="633730" y="31750"/>
                </a:cubicBezTo>
                <a:cubicBezTo>
                  <a:pt x="631190" y="31750"/>
                  <a:pt x="628650" y="30480"/>
                  <a:pt x="624840" y="30480"/>
                </a:cubicBezTo>
                <a:cubicBezTo>
                  <a:pt x="619760" y="29210"/>
                  <a:pt x="615950" y="26670"/>
                  <a:pt x="610870" y="25400"/>
                </a:cubicBezTo>
                <a:cubicBezTo>
                  <a:pt x="605790" y="24130"/>
                  <a:pt x="599440" y="22860"/>
                  <a:pt x="594360" y="21590"/>
                </a:cubicBezTo>
                <a:lnTo>
                  <a:pt x="590550" y="21590"/>
                </a:lnTo>
                <a:cubicBezTo>
                  <a:pt x="581660" y="21590"/>
                  <a:pt x="572770" y="22860"/>
                  <a:pt x="565150" y="22860"/>
                </a:cubicBezTo>
                <a:cubicBezTo>
                  <a:pt x="558800" y="22860"/>
                  <a:pt x="552450" y="20320"/>
                  <a:pt x="544830" y="19050"/>
                </a:cubicBezTo>
                <a:cubicBezTo>
                  <a:pt x="543560" y="8890"/>
                  <a:pt x="533400" y="11430"/>
                  <a:pt x="527050" y="6350"/>
                </a:cubicBezTo>
                <a:cubicBezTo>
                  <a:pt x="525780" y="5080"/>
                  <a:pt x="523240" y="6350"/>
                  <a:pt x="521970" y="6350"/>
                </a:cubicBezTo>
                <a:cubicBezTo>
                  <a:pt x="514350" y="5080"/>
                  <a:pt x="509270" y="8890"/>
                  <a:pt x="506730" y="15240"/>
                </a:cubicBezTo>
                <a:cubicBezTo>
                  <a:pt x="502920" y="21590"/>
                  <a:pt x="492760" y="24130"/>
                  <a:pt x="496570" y="34290"/>
                </a:cubicBezTo>
                <a:cubicBezTo>
                  <a:pt x="497840" y="35560"/>
                  <a:pt x="500380" y="36830"/>
                  <a:pt x="501650" y="39370"/>
                </a:cubicBezTo>
                <a:cubicBezTo>
                  <a:pt x="501650" y="43180"/>
                  <a:pt x="500380" y="45720"/>
                  <a:pt x="496570" y="44450"/>
                </a:cubicBezTo>
                <a:cubicBezTo>
                  <a:pt x="495300" y="44450"/>
                  <a:pt x="494030" y="46990"/>
                  <a:pt x="492760" y="48260"/>
                </a:cubicBezTo>
                <a:cubicBezTo>
                  <a:pt x="491490" y="49530"/>
                  <a:pt x="491490" y="52070"/>
                  <a:pt x="490220" y="52070"/>
                </a:cubicBezTo>
                <a:cubicBezTo>
                  <a:pt x="482600" y="54610"/>
                  <a:pt x="477520" y="60960"/>
                  <a:pt x="468630" y="59690"/>
                </a:cubicBezTo>
                <a:lnTo>
                  <a:pt x="466090" y="59690"/>
                </a:lnTo>
                <a:cubicBezTo>
                  <a:pt x="458470" y="66040"/>
                  <a:pt x="450850" y="64770"/>
                  <a:pt x="441960" y="63500"/>
                </a:cubicBezTo>
                <a:cubicBezTo>
                  <a:pt x="438150" y="62230"/>
                  <a:pt x="433070" y="63500"/>
                  <a:pt x="427990" y="63500"/>
                </a:cubicBezTo>
                <a:cubicBezTo>
                  <a:pt x="424180" y="63500"/>
                  <a:pt x="420370" y="63500"/>
                  <a:pt x="416560" y="60960"/>
                </a:cubicBezTo>
                <a:cubicBezTo>
                  <a:pt x="411480" y="58420"/>
                  <a:pt x="406400" y="54610"/>
                  <a:pt x="401320" y="52070"/>
                </a:cubicBezTo>
                <a:cubicBezTo>
                  <a:pt x="396240" y="49530"/>
                  <a:pt x="389890" y="49530"/>
                  <a:pt x="389890" y="40640"/>
                </a:cubicBezTo>
                <a:cubicBezTo>
                  <a:pt x="389890" y="39370"/>
                  <a:pt x="387350" y="38100"/>
                  <a:pt x="387350" y="36830"/>
                </a:cubicBezTo>
                <a:cubicBezTo>
                  <a:pt x="378460" y="44450"/>
                  <a:pt x="370840" y="50800"/>
                  <a:pt x="363220" y="57150"/>
                </a:cubicBezTo>
                <a:cubicBezTo>
                  <a:pt x="359410" y="60960"/>
                  <a:pt x="354330" y="66040"/>
                  <a:pt x="356870" y="72390"/>
                </a:cubicBezTo>
                <a:cubicBezTo>
                  <a:pt x="356870" y="73660"/>
                  <a:pt x="355600" y="74930"/>
                  <a:pt x="355600" y="76200"/>
                </a:cubicBezTo>
                <a:cubicBezTo>
                  <a:pt x="354330" y="78740"/>
                  <a:pt x="353060" y="81280"/>
                  <a:pt x="350520" y="82550"/>
                </a:cubicBezTo>
                <a:cubicBezTo>
                  <a:pt x="347980" y="86360"/>
                  <a:pt x="345440" y="90170"/>
                  <a:pt x="342900" y="95250"/>
                </a:cubicBezTo>
                <a:lnTo>
                  <a:pt x="335280" y="102870"/>
                </a:lnTo>
                <a:cubicBezTo>
                  <a:pt x="332740" y="106680"/>
                  <a:pt x="330200" y="110490"/>
                  <a:pt x="326390" y="113030"/>
                </a:cubicBezTo>
                <a:cubicBezTo>
                  <a:pt x="317500" y="120650"/>
                  <a:pt x="308610" y="128270"/>
                  <a:pt x="298450" y="135890"/>
                </a:cubicBezTo>
                <a:cubicBezTo>
                  <a:pt x="293370" y="140970"/>
                  <a:pt x="287020" y="144780"/>
                  <a:pt x="281940" y="149860"/>
                </a:cubicBezTo>
                <a:cubicBezTo>
                  <a:pt x="273050" y="157480"/>
                  <a:pt x="262890" y="163830"/>
                  <a:pt x="257810" y="175260"/>
                </a:cubicBezTo>
                <a:cubicBezTo>
                  <a:pt x="257810" y="176530"/>
                  <a:pt x="255270" y="177800"/>
                  <a:pt x="254000" y="179070"/>
                </a:cubicBezTo>
                <a:cubicBezTo>
                  <a:pt x="247650" y="184150"/>
                  <a:pt x="237490" y="184150"/>
                  <a:pt x="237490" y="194310"/>
                </a:cubicBezTo>
                <a:cubicBezTo>
                  <a:pt x="227330" y="194310"/>
                  <a:pt x="222250" y="201930"/>
                  <a:pt x="217170" y="208280"/>
                </a:cubicBezTo>
                <a:cubicBezTo>
                  <a:pt x="213360" y="213360"/>
                  <a:pt x="209550" y="219710"/>
                  <a:pt x="204470" y="223520"/>
                </a:cubicBezTo>
                <a:cubicBezTo>
                  <a:pt x="199390" y="226060"/>
                  <a:pt x="193040" y="224790"/>
                  <a:pt x="186690" y="224790"/>
                </a:cubicBezTo>
                <a:cubicBezTo>
                  <a:pt x="184150" y="224790"/>
                  <a:pt x="181610" y="224790"/>
                  <a:pt x="181610" y="226060"/>
                </a:cubicBezTo>
                <a:cubicBezTo>
                  <a:pt x="176530" y="231140"/>
                  <a:pt x="170180" y="234950"/>
                  <a:pt x="166370" y="241300"/>
                </a:cubicBezTo>
                <a:cubicBezTo>
                  <a:pt x="162560" y="247650"/>
                  <a:pt x="158750" y="251460"/>
                  <a:pt x="152400" y="252730"/>
                </a:cubicBezTo>
                <a:cubicBezTo>
                  <a:pt x="146050" y="254000"/>
                  <a:pt x="139700" y="260350"/>
                  <a:pt x="130810" y="256540"/>
                </a:cubicBezTo>
                <a:cubicBezTo>
                  <a:pt x="123190" y="254000"/>
                  <a:pt x="114300" y="256540"/>
                  <a:pt x="109220" y="251460"/>
                </a:cubicBezTo>
                <a:cubicBezTo>
                  <a:pt x="99060" y="252730"/>
                  <a:pt x="91440" y="255270"/>
                  <a:pt x="82550" y="256540"/>
                </a:cubicBezTo>
                <a:cubicBezTo>
                  <a:pt x="72390" y="259080"/>
                  <a:pt x="60960" y="257810"/>
                  <a:pt x="52070" y="265430"/>
                </a:cubicBezTo>
                <a:cubicBezTo>
                  <a:pt x="44450" y="271780"/>
                  <a:pt x="38100" y="278130"/>
                  <a:pt x="26670" y="276860"/>
                </a:cubicBezTo>
                <a:cubicBezTo>
                  <a:pt x="27940" y="284480"/>
                  <a:pt x="29210" y="290830"/>
                  <a:pt x="30480" y="298450"/>
                </a:cubicBezTo>
                <a:cubicBezTo>
                  <a:pt x="33020" y="318770"/>
                  <a:pt x="35560" y="339090"/>
                  <a:pt x="36830" y="359410"/>
                </a:cubicBezTo>
                <a:cubicBezTo>
                  <a:pt x="40640" y="384810"/>
                  <a:pt x="41910" y="408940"/>
                  <a:pt x="39370" y="433070"/>
                </a:cubicBezTo>
                <a:cubicBezTo>
                  <a:pt x="36830" y="467360"/>
                  <a:pt x="25400" y="1640840"/>
                  <a:pt x="13970" y="1672590"/>
                </a:cubicBezTo>
                <a:lnTo>
                  <a:pt x="2540" y="1699260"/>
                </a:lnTo>
                <a:cubicBezTo>
                  <a:pt x="0" y="1705610"/>
                  <a:pt x="3810" y="1709420"/>
                  <a:pt x="10160" y="1710690"/>
                </a:cubicBezTo>
                <a:cubicBezTo>
                  <a:pt x="17780" y="1711960"/>
                  <a:pt x="20320" y="1717040"/>
                  <a:pt x="22860" y="1723390"/>
                </a:cubicBezTo>
                <a:cubicBezTo>
                  <a:pt x="25400" y="1733550"/>
                  <a:pt x="21590" y="1743710"/>
                  <a:pt x="26670" y="1753870"/>
                </a:cubicBezTo>
                <a:cubicBezTo>
                  <a:pt x="29210" y="1758950"/>
                  <a:pt x="26670" y="1767840"/>
                  <a:pt x="25400" y="1775460"/>
                </a:cubicBezTo>
                <a:cubicBezTo>
                  <a:pt x="24130" y="1785620"/>
                  <a:pt x="26670" y="1795780"/>
                  <a:pt x="30480" y="1804670"/>
                </a:cubicBezTo>
                <a:cubicBezTo>
                  <a:pt x="39370" y="1819910"/>
                  <a:pt x="40640" y="1837690"/>
                  <a:pt x="40640" y="1854200"/>
                </a:cubicBezTo>
                <a:cubicBezTo>
                  <a:pt x="40640" y="1858010"/>
                  <a:pt x="41910" y="1861820"/>
                  <a:pt x="43180" y="1864360"/>
                </a:cubicBezTo>
                <a:cubicBezTo>
                  <a:pt x="45720" y="1866900"/>
                  <a:pt x="50800" y="1869440"/>
                  <a:pt x="55880" y="1870710"/>
                </a:cubicBezTo>
                <a:lnTo>
                  <a:pt x="86360" y="1885950"/>
                </a:lnTo>
                <a:cubicBezTo>
                  <a:pt x="100330" y="1893570"/>
                  <a:pt x="111760" y="1892300"/>
                  <a:pt x="124460" y="1883410"/>
                </a:cubicBezTo>
                <a:cubicBezTo>
                  <a:pt x="125730" y="1882140"/>
                  <a:pt x="129540" y="1880870"/>
                  <a:pt x="130810" y="1880870"/>
                </a:cubicBezTo>
                <a:cubicBezTo>
                  <a:pt x="139700" y="1882140"/>
                  <a:pt x="148590" y="1882140"/>
                  <a:pt x="156210" y="1889760"/>
                </a:cubicBezTo>
                <a:cubicBezTo>
                  <a:pt x="165100" y="1897380"/>
                  <a:pt x="177800" y="1902460"/>
                  <a:pt x="187960" y="1908810"/>
                </a:cubicBezTo>
                <a:cubicBezTo>
                  <a:pt x="194310" y="1912620"/>
                  <a:pt x="201930" y="1917700"/>
                  <a:pt x="205740" y="1922780"/>
                </a:cubicBezTo>
                <a:cubicBezTo>
                  <a:pt x="208280" y="1925320"/>
                  <a:pt x="210820" y="1927860"/>
                  <a:pt x="213360" y="1929130"/>
                </a:cubicBezTo>
                <a:cubicBezTo>
                  <a:pt x="227330" y="1934210"/>
                  <a:pt x="234950" y="1946910"/>
                  <a:pt x="243840" y="1957070"/>
                </a:cubicBezTo>
                <a:cubicBezTo>
                  <a:pt x="251460" y="1965960"/>
                  <a:pt x="261620" y="1971040"/>
                  <a:pt x="273050" y="1972310"/>
                </a:cubicBezTo>
                <a:cubicBezTo>
                  <a:pt x="285750" y="1974850"/>
                  <a:pt x="298450" y="1976120"/>
                  <a:pt x="311150" y="1978660"/>
                </a:cubicBezTo>
                <a:cubicBezTo>
                  <a:pt x="316230" y="1979930"/>
                  <a:pt x="322580" y="1981200"/>
                  <a:pt x="327660" y="1983740"/>
                </a:cubicBezTo>
                <a:cubicBezTo>
                  <a:pt x="334010" y="1986280"/>
                  <a:pt x="340360" y="1986280"/>
                  <a:pt x="345440" y="1990090"/>
                </a:cubicBezTo>
                <a:cubicBezTo>
                  <a:pt x="353060" y="1996440"/>
                  <a:pt x="360680" y="2000250"/>
                  <a:pt x="370840" y="1997710"/>
                </a:cubicBezTo>
                <a:cubicBezTo>
                  <a:pt x="374650" y="1996440"/>
                  <a:pt x="379730" y="1998980"/>
                  <a:pt x="383540" y="2000250"/>
                </a:cubicBezTo>
                <a:cubicBezTo>
                  <a:pt x="384810" y="2000250"/>
                  <a:pt x="386080" y="2001520"/>
                  <a:pt x="387350" y="2001520"/>
                </a:cubicBezTo>
                <a:cubicBezTo>
                  <a:pt x="401320" y="2002790"/>
                  <a:pt x="414020" y="2000250"/>
                  <a:pt x="426720" y="1997710"/>
                </a:cubicBezTo>
                <a:cubicBezTo>
                  <a:pt x="431800" y="1996440"/>
                  <a:pt x="436880" y="1995170"/>
                  <a:pt x="441960" y="1992630"/>
                </a:cubicBezTo>
                <a:cubicBezTo>
                  <a:pt x="455930" y="1986280"/>
                  <a:pt x="469900" y="1979930"/>
                  <a:pt x="482600" y="1972310"/>
                </a:cubicBezTo>
                <a:cubicBezTo>
                  <a:pt x="491490" y="1967230"/>
                  <a:pt x="500380" y="1962150"/>
                  <a:pt x="510540" y="1967230"/>
                </a:cubicBezTo>
                <a:lnTo>
                  <a:pt x="515620" y="1967230"/>
                </a:lnTo>
                <a:cubicBezTo>
                  <a:pt x="524510" y="1967230"/>
                  <a:pt x="533400" y="1965960"/>
                  <a:pt x="541020" y="1964690"/>
                </a:cubicBezTo>
                <a:cubicBezTo>
                  <a:pt x="542290" y="1964690"/>
                  <a:pt x="544830" y="1964690"/>
                  <a:pt x="544830" y="1963420"/>
                </a:cubicBezTo>
                <a:cubicBezTo>
                  <a:pt x="548640" y="1958340"/>
                  <a:pt x="554990" y="1958340"/>
                  <a:pt x="561340" y="1957070"/>
                </a:cubicBezTo>
                <a:cubicBezTo>
                  <a:pt x="571500" y="1955800"/>
                  <a:pt x="581660" y="1955800"/>
                  <a:pt x="589280" y="1949450"/>
                </a:cubicBezTo>
                <a:cubicBezTo>
                  <a:pt x="596900" y="1944370"/>
                  <a:pt x="604520" y="1943100"/>
                  <a:pt x="613410" y="1941830"/>
                </a:cubicBezTo>
                <a:cubicBezTo>
                  <a:pt x="614680" y="1941830"/>
                  <a:pt x="617220" y="1940560"/>
                  <a:pt x="618490" y="1940560"/>
                </a:cubicBezTo>
                <a:cubicBezTo>
                  <a:pt x="624840" y="1939290"/>
                  <a:pt x="631190" y="1935480"/>
                  <a:pt x="636270" y="1936750"/>
                </a:cubicBezTo>
                <a:cubicBezTo>
                  <a:pt x="647700" y="1939290"/>
                  <a:pt x="652780" y="1935480"/>
                  <a:pt x="660400" y="1925320"/>
                </a:cubicBezTo>
                <a:cubicBezTo>
                  <a:pt x="661670" y="1922780"/>
                  <a:pt x="665480" y="1921510"/>
                  <a:pt x="668020" y="1920240"/>
                </a:cubicBezTo>
                <a:cubicBezTo>
                  <a:pt x="674370" y="1918970"/>
                  <a:pt x="680720" y="1920240"/>
                  <a:pt x="687070" y="1918970"/>
                </a:cubicBezTo>
                <a:cubicBezTo>
                  <a:pt x="690880" y="1918970"/>
                  <a:pt x="694690" y="1915160"/>
                  <a:pt x="697230" y="1915160"/>
                </a:cubicBezTo>
                <a:cubicBezTo>
                  <a:pt x="707390" y="1916430"/>
                  <a:pt x="718820" y="1912620"/>
                  <a:pt x="727710" y="1918970"/>
                </a:cubicBezTo>
                <a:cubicBezTo>
                  <a:pt x="728980" y="1920240"/>
                  <a:pt x="731520" y="1920240"/>
                  <a:pt x="734060" y="1920240"/>
                </a:cubicBezTo>
                <a:cubicBezTo>
                  <a:pt x="750570" y="1921510"/>
                  <a:pt x="764540" y="1926590"/>
                  <a:pt x="775970" y="1936750"/>
                </a:cubicBezTo>
                <a:cubicBezTo>
                  <a:pt x="779780" y="1940560"/>
                  <a:pt x="784860" y="1943100"/>
                  <a:pt x="788670" y="1945640"/>
                </a:cubicBezTo>
                <a:cubicBezTo>
                  <a:pt x="792480" y="1948180"/>
                  <a:pt x="797560" y="1948180"/>
                  <a:pt x="801370" y="1949450"/>
                </a:cubicBezTo>
                <a:cubicBezTo>
                  <a:pt x="805180" y="1950720"/>
                  <a:pt x="807720" y="1951990"/>
                  <a:pt x="811530" y="1951990"/>
                </a:cubicBezTo>
                <a:cubicBezTo>
                  <a:pt x="817880" y="1951990"/>
                  <a:pt x="822960" y="1954530"/>
                  <a:pt x="826770" y="1959610"/>
                </a:cubicBezTo>
                <a:cubicBezTo>
                  <a:pt x="828040" y="1960880"/>
                  <a:pt x="829310" y="1962150"/>
                  <a:pt x="830580" y="1964690"/>
                </a:cubicBezTo>
                <a:cubicBezTo>
                  <a:pt x="829310" y="1968500"/>
                  <a:pt x="836930" y="1978660"/>
                  <a:pt x="842010" y="1978660"/>
                </a:cubicBezTo>
                <a:cubicBezTo>
                  <a:pt x="850900" y="1978660"/>
                  <a:pt x="859790" y="1981200"/>
                  <a:pt x="867410" y="1987550"/>
                </a:cubicBezTo>
                <a:cubicBezTo>
                  <a:pt x="868680" y="1988820"/>
                  <a:pt x="871220" y="1988820"/>
                  <a:pt x="873760" y="1987550"/>
                </a:cubicBezTo>
                <a:cubicBezTo>
                  <a:pt x="877570" y="1986280"/>
                  <a:pt x="880110" y="1986280"/>
                  <a:pt x="882650" y="1990090"/>
                </a:cubicBezTo>
                <a:cubicBezTo>
                  <a:pt x="883920" y="1991360"/>
                  <a:pt x="889000" y="1991360"/>
                  <a:pt x="891540" y="1991360"/>
                </a:cubicBezTo>
                <a:cubicBezTo>
                  <a:pt x="897890" y="1991360"/>
                  <a:pt x="905510" y="1990090"/>
                  <a:pt x="911860" y="1991360"/>
                </a:cubicBezTo>
                <a:cubicBezTo>
                  <a:pt x="923290" y="1992630"/>
                  <a:pt x="933450" y="1993900"/>
                  <a:pt x="944880" y="1996440"/>
                </a:cubicBezTo>
                <a:cubicBezTo>
                  <a:pt x="947420" y="1996440"/>
                  <a:pt x="949960" y="1997710"/>
                  <a:pt x="951230" y="1998980"/>
                </a:cubicBezTo>
                <a:cubicBezTo>
                  <a:pt x="953770" y="2005330"/>
                  <a:pt x="960120" y="2005330"/>
                  <a:pt x="963930" y="2006600"/>
                </a:cubicBezTo>
                <a:cubicBezTo>
                  <a:pt x="967740" y="2007870"/>
                  <a:pt x="972820" y="2009140"/>
                  <a:pt x="975360" y="2009140"/>
                </a:cubicBezTo>
                <a:cubicBezTo>
                  <a:pt x="976630" y="2007870"/>
                  <a:pt x="979170" y="2006600"/>
                  <a:pt x="981710" y="2004060"/>
                </a:cubicBezTo>
                <a:cubicBezTo>
                  <a:pt x="976630" y="2004060"/>
                  <a:pt x="974090" y="2005330"/>
                  <a:pt x="971550" y="2005330"/>
                </a:cubicBezTo>
                <a:cubicBezTo>
                  <a:pt x="976630" y="1998980"/>
                  <a:pt x="981710" y="1997710"/>
                  <a:pt x="988060" y="2001520"/>
                </a:cubicBezTo>
                <a:cubicBezTo>
                  <a:pt x="995680" y="2007870"/>
                  <a:pt x="1002030" y="2007870"/>
                  <a:pt x="1010920" y="2001520"/>
                </a:cubicBezTo>
                <a:lnTo>
                  <a:pt x="1018540" y="1997710"/>
                </a:lnTo>
                <a:lnTo>
                  <a:pt x="1018540" y="1991360"/>
                </a:lnTo>
                <a:cubicBezTo>
                  <a:pt x="1022350" y="1992630"/>
                  <a:pt x="1026160" y="1995170"/>
                  <a:pt x="1028700" y="1995170"/>
                </a:cubicBezTo>
                <a:cubicBezTo>
                  <a:pt x="1036320" y="1991360"/>
                  <a:pt x="1043940" y="1987550"/>
                  <a:pt x="1050290" y="1982470"/>
                </a:cubicBezTo>
                <a:cubicBezTo>
                  <a:pt x="1057910" y="1977390"/>
                  <a:pt x="1064260" y="1971040"/>
                  <a:pt x="1070610" y="1965960"/>
                </a:cubicBezTo>
                <a:cubicBezTo>
                  <a:pt x="1071880" y="1965960"/>
                  <a:pt x="1071880" y="1964690"/>
                  <a:pt x="1073150" y="1964690"/>
                </a:cubicBezTo>
                <a:cubicBezTo>
                  <a:pt x="1082040" y="1962150"/>
                  <a:pt x="1089660" y="1960880"/>
                  <a:pt x="1098550" y="1958340"/>
                </a:cubicBezTo>
                <a:cubicBezTo>
                  <a:pt x="1103630" y="1957070"/>
                  <a:pt x="1107440" y="1954530"/>
                  <a:pt x="1112520" y="1953260"/>
                </a:cubicBezTo>
                <a:cubicBezTo>
                  <a:pt x="1116330" y="1951990"/>
                  <a:pt x="1118870" y="1951990"/>
                  <a:pt x="1122680" y="1950720"/>
                </a:cubicBezTo>
                <a:lnTo>
                  <a:pt x="1135380" y="1950720"/>
                </a:lnTo>
                <a:cubicBezTo>
                  <a:pt x="1137920" y="1950720"/>
                  <a:pt x="1141730" y="1950720"/>
                  <a:pt x="1144270" y="1949450"/>
                </a:cubicBezTo>
                <a:cubicBezTo>
                  <a:pt x="1145540" y="1946910"/>
                  <a:pt x="1148080" y="1943100"/>
                  <a:pt x="1149350" y="1943100"/>
                </a:cubicBezTo>
                <a:cubicBezTo>
                  <a:pt x="1153160" y="1943100"/>
                  <a:pt x="1155700" y="1945640"/>
                  <a:pt x="1159510" y="1946910"/>
                </a:cubicBezTo>
                <a:cubicBezTo>
                  <a:pt x="1160780" y="1946910"/>
                  <a:pt x="1160780" y="1948180"/>
                  <a:pt x="1160780" y="1949450"/>
                </a:cubicBezTo>
                <a:cubicBezTo>
                  <a:pt x="1165860" y="1954530"/>
                  <a:pt x="1169670" y="1960880"/>
                  <a:pt x="1174750" y="1965960"/>
                </a:cubicBezTo>
                <a:cubicBezTo>
                  <a:pt x="1181100" y="1972310"/>
                  <a:pt x="1187450" y="1972310"/>
                  <a:pt x="1191260" y="1968500"/>
                </a:cubicBezTo>
                <a:cubicBezTo>
                  <a:pt x="1197610" y="1963420"/>
                  <a:pt x="1202690" y="1959610"/>
                  <a:pt x="1211580" y="1962150"/>
                </a:cubicBezTo>
                <a:cubicBezTo>
                  <a:pt x="1212850" y="1962150"/>
                  <a:pt x="1215390" y="1963420"/>
                  <a:pt x="1216660" y="1962150"/>
                </a:cubicBezTo>
                <a:cubicBezTo>
                  <a:pt x="1223010" y="1959610"/>
                  <a:pt x="1230630" y="1957070"/>
                  <a:pt x="1236980" y="1953260"/>
                </a:cubicBezTo>
                <a:cubicBezTo>
                  <a:pt x="1240790" y="1951990"/>
                  <a:pt x="1245870" y="1951990"/>
                  <a:pt x="1247140" y="1949450"/>
                </a:cubicBezTo>
                <a:cubicBezTo>
                  <a:pt x="1250950" y="1941830"/>
                  <a:pt x="1257300" y="1938020"/>
                  <a:pt x="1263650" y="1932940"/>
                </a:cubicBezTo>
                <a:cubicBezTo>
                  <a:pt x="1267460" y="1929130"/>
                  <a:pt x="1271270" y="1924050"/>
                  <a:pt x="1275080" y="1922780"/>
                </a:cubicBezTo>
                <a:cubicBezTo>
                  <a:pt x="1283970" y="1920240"/>
                  <a:pt x="1290320" y="1912620"/>
                  <a:pt x="1297940" y="1907540"/>
                </a:cubicBezTo>
                <a:cubicBezTo>
                  <a:pt x="1304290" y="1903730"/>
                  <a:pt x="1308100" y="1896110"/>
                  <a:pt x="1314450" y="1894840"/>
                </a:cubicBezTo>
                <a:cubicBezTo>
                  <a:pt x="1324610" y="1892300"/>
                  <a:pt x="1332230" y="1885950"/>
                  <a:pt x="1341120" y="1879600"/>
                </a:cubicBezTo>
                <a:cubicBezTo>
                  <a:pt x="1346200" y="1875790"/>
                  <a:pt x="1352550" y="1873250"/>
                  <a:pt x="1358900" y="1874520"/>
                </a:cubicBezTo>
                <a:cubicBezTo>
                  <a:pt x="1362710" y="1875790"/>
                  <a:pt x="1367790" y="1874520"/>
                  <a:pt x="1370330" y="1873250"/>
                </a:cubicBezTo>
                <a:cubicBezTo>
                  <a:pt x="1375410" y="1870710"/>
                  <a:pt x="1380490" y="1866900"/>
                  <a:pt x="1385570" y="1864360"/>
                </a:cubicBezTo>
                <a:cubicBezTo>
                  <a:pt x="1389380" y="1861820"/>
                  <a:pt x="1393190" y="1859280"/>
                  <a:pt x="1397000" y="1859280"/>
                </a:cubicBezTo>
                <a:cubicBezTo>
                  <a:pt x="1409700" y="1858010"/>
                  <a:pt x="1419860" y="1855470"/>
                  <a:pt x="1426210" y="1842770"/>
                </a:cubicBezTo>
                <a:cubicBezTo>
                  <a:pt x="1428750" y="1837690"/>
                  <a:pt x="1441450" y="1831340"/>
                  <a:pt x="1446530" y="1833880"/>
                </a:cubicBezTo>
                <a:cubicBezTo>
                  <a:pt x="1455420" y="1837690"/>
                  <a:pt x="1461770" y="1835150"/>
                  <a:pt x="1466850" y="1827530"/>
                </a:cubicBezTo>
                <a:cubicBezTo>
                  <a:pt x="1470660" y="1823720"/>
                  <a:pt x="1475740" y="1824990"/>
                  <a:pt x="1479550" y="1827530"/>
                </a:cubicBezTo>
                <a:cubicBezTo>
                  <a:pt x="1482090" y="1830070"/>
                  <a:pt x="1484630" y="1831340"/>
                  <a:pt x="1487170" y="1831340"/>
                </a:cubicBezTo>
                <a:cubicBezTo>
                  <a:pt x="1496060" y="1832610"/>
                  <a:pt x="1506220" y="1831340"/>
                  <a:pt x="1515110" y="1832610"/>
                </a:cubicBezTo>
                <a:cubicBezTo>
                  <a:pt x="1522730" y="1833880"/>
                  <a:pt x="1530350" y="1831340"/>
                  <a:pt x="1535430" y="1826260"/>
                </a:cubicBezTo>
                <a:cubicBezTo>
                  <a:pt x="1540510" y="1821180"/>
                  <a:pt x="1544320" y="1821180"/>
                  <a:pt x="1551940" y="1823720"/>
                </a:cubicBezTo>
                <a:cubicBezTo>
                  <a:pt x="1558290" y="1826260"/>
                  <a:pt x="1563370" y="1832610"/>
                  <a:pt x="1572260" y="1831340"/>
                </a:cubicBezTo>
                <a:cubicBezTo>
                  <a:pt x="1579880" y="1830070"/>
                  <a:pt x="1588770" y="1833880"/>
                  <a:pt x="1597660" y="1830070"/>
                </a:cubicBezTo>
                <a:lnTo>
                  <a:pt x="1602740" y="1830070"/>
                </a:lnTo>
                <a:cubicBezTo>
                  <a:pt x="1610360" y="1832610"/>
                  <a:pt x="1617980" y="1833880"/>
                  <a:pt x="1624330" y="1840230"/>
                </a:cubicBezTo>
                <a:cubicBezTo>
                  <a:pt x="1631950" y="1846580"/>
                  <a:pt x="1633220" y="1799590"/>
                  <a:pt x="1640840" y="1804670"/>
                </a:cubicBezTo>
                <a:cubicBezTo>
                  <a:pt x="1652270" y="1812290"/>
                  <a:pt x="1649730" y="1804670"/>
                  <a:pt x="1661160" y="1811020"/>
                </a:cubicBezTo>
                <a:cubicBezTo>
                  <a:pt x="1670050" y="1814830"/>
                  <a:pt x="1666240" y="1800860"/>
                  <a:pt x="1676400" y="1803400"/>
                </a:cubicBezTo>
                <a:cubicBezTo>
                  <a:pt x="1677670" y="1803400"/>
                  <a:pt x="1692910" y="1813560"/>
                  <a:pt x="1692910" y="1812290"/>
                </a:cubicBezTo>
                <a:cubicBezTo>
                  <a:pt x="1699260" y="1808480"/>
                  <a:pt x="1705610" y="1770380"/>
                  <a:pt x="1711960" y="1771650"/>
                </a:cubicBezTo>
                <a:cubicBezTo>
                  <a:pt x="1724660" y="1775460"/>
                  <a:pt x="1736090" y="1772920"/>
                  <a:pt x="1747520" y="1767840"/>
                </a:cubicBezTo>
                <a:cubicBezTo>
                  <a:pt x="1753870" y="1765300"/>
                  <a:pt x="1764030" y="1756410"/>
                  <a:pt x="1769110" y="1760220"/>
                </a:cubicBezTo>
                <a:cubicBezTo>
                  <a:pt x="1778000" y="1766570"/>
                  <a:pt x="1786890" y="1769110"/>
                  <a:pt x="1797050" y="1770380"/>
                </a:cubicBezTo>
                <a:cubicBezTo>
                  <a:pt x="1798320" y="1770380"/>
                  <a:pt x="1799590" y="1771650"/>
                  <a:pt x="1800860" y="1772920"/>
                </a:cubicBezTo>
                <a:cubicBezTo>
                  <a:pt x="1804670" y="1778000"/>
                  <a:pt x="1822450" y="1764030"/>
                  <a:pt x="1826260" y="1769110"/>
                </a:cubicBezTo>
                <a:cubicBezTo>
                  <a:pt x="1831340" y="1776730"/>
                  <a:pt x="1836420" y="1784350"/>
                  <a:pt x="1841500" y="1790700"/>
                </a:cubicBezTo>
                <a:cubicBezTo>
                  <a:pt x="1844040" y="1793240"/>
                  <a:pt x="1847850" y="1794510"/>
                  <a:pt x="1849120" y="1797050"/>
                </a:cubicBezTo>
                <a:cubicBezTo>
                  <a:pt x="1850390" y="1803400"/>
                  <a:pt x="1852930" y="1805940"/>
                  <a:pt x="1859280" y="1805940"/>
                </a:cubicBezTo>
                <a:cubicBezTo>
                  <a:pt x="1863090" y="1805940"/>
                  <a:pt x="1866900" y="1807210"/>
                  <a:pt x="1869440" y="1809750"/>
                </a:cubicBezTo>
                <a:cubicBezTo>
                  <a:pt x="1875790" y="1813560"/>
                  <a:pt x="1880870" y="1817370"/>
                  <a:pt x="1885950" y="1821180"/>
                </a:cubicBezTo>
                <a:cubicBezTo>
                  <a:pt x="1892300" y="1824990"/>
                  <a:pt x="1898650" y="1828800"/>
                  <a:pt x="1901190" y="1835150"/>
                </a:cubicBezTo>
                <a:cubicBezTo>
                  <a:pt x="1902460" y="1837690"/>
                  <a:pt x="1903730" y="1838960"/>
                  <a:pt x="1905000" y="1840230"/>
                </a:cubicBezTo>
                <a:cubicBezTo>
                  <a:pt x="1910080" y="1845310"/>
                  <a:pt x="1915160" y="1849120"/>
                  <a:pt x="1920240" y="1854200"/>
                </a:cubicBezTo>
                <a:cubicBezTo>
                  <a:pt x="1927860" y="1860550"/>
                  <a:pt x="1934210" y="1868170"/>
                  <a:pt x="1941830" y="1874520"/>
                </a:cubicBezTo>
                <a:cubicBezTo>
                  <a:pt x="1944370" y="1875790"/>
                  <a:pt x="1946910" y="1878330"/>
                  <a:pt x="1949450" y="1879600"/>
                </a:cubicBezTo>
                <a:cubicBezTo>
                  <a:pt x="1954530" y="1882140"/>
                  <a:pt x="1959610" y="1884680"/>
                  <a:pt x="1963420" y="1888490"/>
                </a:cubicBezTo>
                <a:cubicBezTo>
                  <a:pt x="1967230" y="1892300"/>
                  <a:pt x="1985010" y="1869440"/>
                  <a:pt x="1987550" y="1874520"/>
                </a:cubicBezTo>
                <a:cubicBezTo>
                  <a:pt x="1987550" y="1875790"/>
                  <a:pt x="1988820" y="1875790"/>
                  <a:pt x="1990090" y="1875790"/>
                </a:cubicBezTo>
                <a:cubicBezTo>
                  <a:pt x="1997710" y="1882140"/>
                  <a:pt x="2005330" y="1879600"/>
                  <a:pt x="2012950" y="1877060"/>
                </a:cubicBezTo>
                <a:cubicBezTo>
                  <a:pt x="2015490" y="1875790"/>
                  <a:pt x="2018030" y="1874520"/>
                  <a:pt x="2019300" y="1875790"/>
                </a:cubicBezTo>
                <a:cubicBezTo>
                  <a:pt x="2028190" y="1879600"/>
                  <a:pt x="2034540" y="1888490"/>
                  <a:pt x="2045970" y="1889760"/>
                </a:cubicBezTo>
                <a:cubicBezTo>
                  <a:pt x="2045970" y="1889760"/>
                  <a:pt x="2047240" y="1889760"/>
                  <a:pt x="2047240" y="1891030"/>
                </a:cubicBezTo>
                <a:cubicBezTo>
                  <a:pt x="2049780" y="1898650"/>
                  <a:pt x="2057400" y="1898650"/>
                  <a:pt x="2063750" y="1899920"/>
                </a:cubicBezTo>
                <a:cubicBezTo>
                  <a:pt x="2067560" y="1899920"/>
                  <a:pt x="2071370" y="1901190"/>
                  <a:pt x="2073910" y="1902460"/>
                </a:cubicBezTo>
                <a:cubicBezTo>
                  <a:pt x="2081530" y="1906270"/>
                  <a:pt x="2089150" y="1911350"/>
                  <a:pt x="2098040" y="1913890"/>
                </a:cubicBezTo>
                <a:cubicBezTo>
                  <a:pt x="2109470" y="1917700"/>
                  <a:pt x="2120900" y="1920240"/>
                  <a:pt x="2129790" y="1926590"/>
                </a:cubicBezTo>
                <a:cubicBezTo>
                  <a:pt x="2131060" y="1926590"/>
                  <a:pt x="2132330" y="1926590"/>
                  <a:pt x="2132330" y="1927860"/>
                </a:cubicBezTo>
                <a:cubicBezTo>
                  <a:pt x="2136140" y="1930400"/>
                  <a:pt x="2142490" y="1931670"/>
                  <a:pt x="2145030" y="1935480"/>
                </a:cubicBezTo>
                <a:cubicBezTo>
                  <a:pt x="2148840" y="1943100"/>
                  <a:pt x="2159000" y="1941830"/>
                  <a:pt x="2164080" y="1948180"/>
                </a:cubicBezTo>
                <a:lnTo>
                  <a:pt x="2165350" y="1948180"/>
                </a:lnTo>
                <a:cubicBezTo>
                  <a:pt x="2170430" y="1948180"/>
                  <a:pt x="2175510" y="1949450"/>
                  <a:pt x="2181860" y="1949450"/>
                </a:cubicBezTo>
                <a:cubicBezTo>
                  <a:pt x="2184400" y="1948180"/>
                  <a:pt x="2188210" y="1945640"/>
                  <a:pt x="2190750" y="1945640"/>
                </a:cubicBezTo>
                <a:cubicBezTo>
                  <a:pt x="2202180" y="1949450"/>
                  <a:pt x="2213610" y="1949450"/>
                  <a:pt x="2221230" y="1939290"/>
                </a:cubicBezTo>
                <a:cubicBezTo>
                  <a:pt x="2222500" y="1938020"/>
                  <a:pt x="2225040" y="1938020"/>
                  <a:pt x="2227580" y="1938020"/>
                </a:cubicBezTo>
                <a:lnTo>
                  <a:pt x="2237740" y="1938020"/>
                </a:lnTo>
                <a:cubicBezTo>
                  <a:pt x="2249170" y="1935480"/>
                  <a:pt x="2259330" y="1932940"/>
                  <a:pt x="2270760" y="1931670"/>
                </a:cubicBezTo>
                <a:cubicBezTo>
                  <a:pt x="2275840" y="1930400"/>
                  <a:pt x="2282190" y="1932940"/>
                  <a:pt x="2287270" y="1934210"/>
                </a:cubicBezTo>
                <a:cubicBezTo>
                  <a:pt x="2292350" y="1935480"/>
                  <a:pt x="2297430" y="1935480"/>
                  <a:pt x="2302510" y="1935480"/>
                </a:cubicBezTo>
                <a:cubicBezTo>
                  <a:pt x="2308860" y="1935480"/>
                  <a:pt x="2313940" y="1932940"/>
                  <a:pt x="2320290" y="1932940"/>
                </a:cubicBezTo>
                <a:cubicBezTo>
                  <a:pt x="2325370" y="1931670"/>
                  <a:pt x="2331720" y="1931670"/>
                  <a:pt x="2336800" y="1930400"/>
                </a:cubicBezTo>
                <a:cubicBezTo>
                  <a:pt x="2348230" y="1927860"/>
                  <a:pt x="2358390" y="1925320"/>
                  <a:pt x="2369820" y="1924050"/>
                </a:cubicBezTo>
                <a:cubicBezTo>
                  <a:pt x="2377440" y="1880870"/>
                  <a:pt x="2376170" y="1830070"/>
                  <a:pt x="2376170" y="1778000"/>
                </a:cubicBezTo>
                <a:close/>
              </a:path>
            </a:pathLst>
          </a:custGeom>
          <a:solidFill>
            <a:srgbClr val="F5C20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0"/>
          <p:cNvSpPr/>
          <p:nvPr/>
        </p:nvSpPr>
        <p:spPr>
          <a:xfrm rot="-5400000">
            <a:off x="-9898368" y="-415319"/>
            <a:ext cx="12132620" cy="10253095"/>
          </a:xfrm>
          <a:custGeom>
            <a:rect b="b" l="l" r="r" t="t"/>
            <a:pathLst>
              <a:path extrusionOk="0" h="2009140" w="2377441">
                <a:moveTo>
                  <a:pt x="2376170" y="1778000"/>
                </a:moveTo>
                <a:cubicBezTo>
                  <a:pt x="2374900" y="1276350"/>
                  <a:pt x="2359660" y="598170"/>
                  <a:pt x="2359660" y="97790"/>
                </a:cubicBezTo>
                <a:cubicBezTo>
                  <a:pt x="2359660" y="90170"/>
                  <a:pt x="2360930" y="82550"/>
                  <a:pt x="2360930" y="76200"/>
                </a:cubicBezTo>
                <a:cubicBezTo>
                  <a:pt x="2359660" y="74930"/>
                  <a:pt x="2358390" y="74930"/>
                  <a:pt x="2357120" y="73660"/>
                </a:cubicBezTo>
                <a:cubicBezTo>
                  <a:pt x="2357120" y="73660"/>
                  <a:pt x="2355850" y="74930"/>
                  <a:pt x="2355850" y="76200"/>
                </a:cubicBezTo>
                <a:cubicBezTo>
                  <a:pt x="2353310" y="82550"/>
                  <a:pt x="2348230" y="82550"/>
                  <a:pt x="2343150" y="82550"/>
                </a:cubicBezTo>
                <a:cubicBezTo>
                  <a:pt x="2336800" y="81280"/>
                  <a:pt x="2330450" y="74930"/>
                  <a:pt x="2322830" y="77470"/>
                </a:cubicBezTo>
                <a:cubicBezTo>
                  <a:pt x="2320290" y="78740"/>
                  <a:pt x="2315210" y="76200"/>
                  <a:pt x="2313940" y="73660"/>
                </a:cubicBezTo>
                <a:cubicBezTo>
                  <a:pt x="2310130" y="68580"/>
                  <a:pt x="2305050" y="68580"/>
                  <a:pt x="2299970" y="71120"/>
                </a:cubicBezTo>
                <a:cubicBezTo>
                  <a:pt x="2297430" y="72390"/>
                  <a:pt x="2294890" y="71120"/>
                  <a:pt x="2292350" y="71120"/>
                </a:cubicBezTo>
                <a:cubicBezTo>
                  <a:pt x="2288540" y="71120"/>
                  <a:pt x="2283460" y="69850"/>
                  <a:pt x="2279650" y="68580"/>
                </a:cubicBezTo>
                <a:cubicBezTo>
                  <a:pt x="2278380" y="68580"/>
                  <a:pt x="2275840" y="67310"/>
                  <a:pt x="2274570" y="67310"/>
                </a:cubicBezTo>
                <a:cubicBezTo>
                  <a:pt x="2270760" y="66040"/>
                  <a:pt x="2266950" y="62230"/>
                  <a:pt x="2263140" y="67310"/>
                </a:cubicBezTo>
                <a:cubicBezTo>
                  <a:pt x="2263140" y="67310"/>
                  <a:pt x="2260600" y="67310"/>
                  <a:pt x="2259330" y="66040"/>
                </a:cubicBezTo>
                <a:cubicBezTo>
                  <a:pt x="2258060" y="63500"/>
                  <a:pt x="2256790" y="59690"/>
                  <a:pt x="2255520" y="57150"/>
                </a:cubicBezTo>
                <a:cubicBezTo>
                  <a:pt x="2252980" y="53340"/>
                  <a:pt x="2252980" y="46990"/>
                  <a:pt x="2249170" y="44450"/>
                </a:cubicBezTo>
                <a:cubicBezTo>
                  <a:pt x="2246630" y="43180"/>
                  <a:pt x="2245360" y="41910"/>
                  <a:pt x="2244090" y="39370"/>
                </a:cubicBezTo>
                <a:cubicBezTo>
                  <a:pt x="2244090" y="38100"/>
                  <a:pt x="2241550" y="36830"/>
                  <a:pt x="2241550" y="35560"/>
                </a:cubicBezTo>
                <a:lnTo>
                  <a:pt x="2237740" y="31750"/>
                </a:lnTo>
                <a:cubicBezTo>
                  <a:pt x="2236470" y="29210"/>
                  <a:pt x="2235200" y="25400"/>
                  <a:pt x="2232660" y="24130"/>
                </a:cubicBezTo>
                <a:cubicBezTo>
                  <a:pt x="2227580" y="20320"/>
                  <a:pt x="2226310" y="15240"/>
                  <a:pt x="2228850" y="8890"/>
                </a:cubicBezTo>
                <a:cubicBezTo>
                  <a:pt x="2225040" y="7620"/>
                  <a:pt x="2222500" y="5080"/>
                  <a:pt x="2218690" y="5080"/>
                </a:cubicBezTo>
                <a:cubicBezTo>
                  <a:pt x="2203450" y="6350"/>
                  <a:pt x="2186940" y="8890"/>
                  <a:pt x="2171700" y="10160"/>
                </a:cubicBezTo>
                <a:cubicBezTo>
                  <a:pt x="2169160" y="10160"/>
                  <a:pt x="2165350" y="11430"/>
                  <a:pt x="2164080" y="12700"/>
                </a:cubicBezTo>
                <a:cubicBezTo>
                  <a:pt x="2153920" y="19050"/>
                  <a:pt x="2143760" y="13970"/>
                  <a:pt x="2133600" y="12700"/>
                </a:cubicBezTo>
                <a:cubicBezTo>
                  <a:pt x="2125980" y="12700"/>
                  <a:pt x="2118360" y="8890"/>
                  <a:pt x="2110740" y="7620"/>
                </a:cubicBezTo>
                <a:cubicBezTo>
                  <a:pt x="2101850" y="6350"/>
                  <a:pt x="2094230" y="7620"/>
                  <a:pt x="2085340" y="6350"/>
                </a:cubicBezTo>
                <a:cubicBezTo>
                  <a:pt x="2084070" y="6350"/>
                  <a:pt x="2082800" y="5080"/>
                  <a:pt x="2081530" y="3810"/>
                </a:cubicBezTo>
                <a:cubicBezTo>
                  <a:pt x="2078990" y="0"/>
                  <a:pt x="2073910" y="1270"/>
                  <a:pt x="2071370" y="2540"/>
                </a:cubicBezTo>
                <a:cubicBezTo>
                  <a:pt x="2067560" y="5080"/>
                  <a:pt x="2066290" y="8890"/>
                  <a:pt x="2063750" y="12700"/>
                </a:cubicBezTo>
                <a:cubicBezTo>
                  <a:pt x="2057400" y="13970"/>
                  <a:pt x="2048510" y="15240"/>
                  <a:pt x="2042160" y="19050"/>
                </a:cubicBezTo>
                <a:cubicBezTo>
                  <a:pt x="2037080" y="21590"/>
                  <a:pt x="2034540" y="22860"/>
                  <a:pt x="2030730" y="20320"/>
                </a:cubicBezTo>
                <a:lnTo>
                  <a:pt x="2029460" y="21590"/>
                </a:lnTo>
                <a:cubicBezTo>
                  <a:pt x="2032000" y="24130"/>
                  <a:pt x="2033270" y="27940"/>
                  <a:pt x="2035810" y="30480"/>
                </a:cubicBezTo>
                <a:cubicBezTo>
                  <a:pt x="2032000" y="31750"/>
                  <a:pt x="2026920" y="34290"/>
                  <a:pt x="2024380" y="33020"/>
                </a:cubicBezTo>
                <a:cubicBezTo>
                  <a:pt x="2018030" y="31750"/>
                  <a:pt x="2015490" y="34290"/>
                  <a:pt x="2010410" y="36830"/>
                </a:cubicBezTo>
                <a:cubicBezTo>
                  <a:pt x="2005330" y="40640"/>
                  <a:pt x="1998980" y="43180"/>
                  <a:pt x="1993900" y="45720"/>
                </a:cubicBezTo>
                <a:cubicBezTo>
                  <a:pt x="1992630" y="45720"/>
                  <a:pt x="1991360" y="45720"/>
                  <a:pt x="1990090" y="44450"/>
                </a:cubicBezTo>
                <a:cubicBezTo>
                  <a:pt x="1988820" y="44450"/>
                  <a:pt x="1987550" y="43180"/>
                  <a:pt x="1987550" y="43180"/>
                </a:cubicBezTo>
                <a:cubicBezTo>
                  <a:pt x="1981200" y="45720"/>
                  <a:pt x="1974850" y="48260"/>
                  <a:pt x="1968500" y="45720"/>
                </a:cubicBezTo>
                <a:cubicBezTo>
                  <a:pt x="1967230" y="45720"/>
                  <a:pt x="1967230" y="46990"/>
                  <a:pt x="1965960" y="46990"/>
                </a:cubicBezTo>
                <a:cubicBezTo>
                  <a:pt x="1958340" y="49530"/>
                  <a:pt x="1953260" y="58420"/>
                  <a:pt x="1943100" y="58420"/>
                </a:cubicBezTo>
                <a:cubicBezTo>
                  <a:pt x="1935480" y="58420"/>
                  <a:pt x="1927860" y="64770"/>
                  <a:pt x="1920240" y="64770"/>
                </a:cubicBezTo>
                <a:cubicBezTo>
                  <a:pt x="1911350" y="66040"/>
                  <a:pt x="1903730" y="68580"/>
                  <a:pt x="1896110" y="72390"/>
                </a:cubicBezTo>
                <a:cubicBezTo>
                  <a:pt x="1893570" y="73660"/>
                  <a:pt x="1891030" y="73660"/>
                  <a:pt x="1889760" y="73660"/>
                </a:cubicBezTo>
                <a:cubicBezTo>
                  <a:pt x="1883410" y="71120"/>
                  <a:pt x="1879600" y="74930"/>
                  <a:pt x="1877060" y="78740"/>
                </a:cubicBezTo>
                <a:cubicBezTo>
                  <a:pt x="1870710" y="87630"/>
                  <a:pt x="1860550" y="90170"/>
                  <a:pt x="1851660" y="92710"/>
                </a:cubicBezTo>
                <a:cubicBezTo>
                  <a:pt x="1840230" y="95250"/>
                  <a:pt x="1828800" y="96520"/>
                  <a:pt x="1817370" y="97790"/>
                </a:cubicBezTo>
                <a:cubicBezTo>
                  <a:pt x="1816100" y="97790"/>
                  <a:pt x="1814830" y="101600"/>
                  <a:pt x="1812290" y="102870"/>
                </a:cubicBezTo>
                <a:cubicBezTo>
                  <a:pt x="1811020" y="102870"/>
                  <a:pt x="1809750" y="101600"/>
                  <a:pt x="1809750" y="101600"/>
                </a:cubicBezTo>
                <a:cubicBezTo>
                  <a:pt x="1803400" y="109220"/>
                  <a:pt x="1799590" y="120650"/>
                  <a:pt x="1786890" y="119380"/>
                </a:cubicBezTo>
                <a:lnTo>
                  <a:pt x="1785620" y="119380"/>
                </a:lnTo>
                <a:cubicBezTo>
                  <a:pt x="1775460" y="125730"/>
                  <a:pt x="1765300" y="123190"/>
                  <a:pt x="1756410" y="120650"/>
                </a:cubicBezTo>
                <a:cubicBezTo>
                  <a:pt x="1753870" y="120650"/>
                  <a:pt x="1750060" y="118110"/>
                  <a:pt x="1748790" y="115570"/>
                </a:cubicBezTo>
                <a:cubicBezTo>
                  <a:pt x="1744980" y="107950"/>
                  <a:pt x="1734820" y="105410"/>
                  <a:pt x="1727200" y="107950"/>
                </a:cubicBezTo>
                <a:cubicBezTo>
                  <a:pt x="1720850" y="110490"/>
                  <a:pt x="1714500" y="111760"/>
                  <a:pt x="1708150" y="114300"/>
                </a:cubicBezTo>
                <a:cubicBezTo>
                  <a:pt x="1697990" y="116840"/>
                  <a:pt x="1689100" y="118110"/>
                  <a:pt x="1678940" y="113030"/>
                </a:cubicBezTo>
                <a:cubicBezTo>
                  <a:pt x="1668780" y="107950"/>
                  <a:pt x="1661160" y="111760"/>
                  <a:pt x="1656080" y="123190"/>
                </a:cubicBezTo>
                <a:cubicBezTo>
                  <a:pt x="1652270" y="130810"/>
                  <a:pt x="1642109" y="132080"/>
                  <a:pt x="1635759" y="125730"/>
                </a:cubicBezTo>
                <a:cubicBezTo>
                  <a:pt x="1631949" y="121920"/>
                  <a:pt x="1629409" y="123190"/>
                  <a:pt x="1625599" y="125730"/>
                </a:cubicBezTo>
                <a:lnTo>
                  <a:pt x="1617979" y="133350"/>
                </a:lnTo>
                <a:cubicBezTo>
                  <a:pt x="1616709" y="134620"/>
                  <a:pt x="1614169" y="134620"/>
                  <a:pt x="1612899" y="134620"/>
                </a:cubicBezTo>
                <a:lnTo>
                  <a:pt x="1605279" y="134620"/>
                </a:lnTo>
                <a:cubicBezTo>
                  <a:pt x="1600199" y="134620"/>
                  <a:pt x="1595119" y="133350"/>
                  <a:pt x="1590040" y="132080"/>
                </a:cubicBezTo>
                <a:cubicBezTo>
                  <a:pt x="1583690" y="130810"/>
                  <a:pt x="1578609" y="127000"/>
                  <a:pt x="1572259" y="125730"/>
                </a:cubicBezTo>
                <a:cubicBezTo>
                  <a:pt x="1562099" y="124460"/>
                  <a:pt x="1559559" y="115570"/>
                  <a:pt x="1555749" y="109220"/>
                </a:cubicBezTo>
                <a:cubicBezTo>
                  <a:pt x="1553209" y="105410"/>
                  <a:pt x="1548129" y="100330"/>
                  <a:pt x="1543049" y="101600"/>
                </a:cubicBezTo>
                <a:cubicBezTo>
                  <a:pt x="1537969" y="104140"/>
                  <a:pt x="1532889" y="101600"/>
                  <a:pt x="1529079" y="100330"/>
                </a:cubicBezTo>
                <a:cubicBezTo>
                  <a:pt x="1527809" y="100330"/>
                  <a:pt x="1525269" y="99060"/>
                  <a:pt x="1523999" y="99060"/>
                </a:cubicBezTo>
                <a:cubicBezTo>
                  <a:pt x="1515109" y="96520"/>
                  <a:pt x="1508759" y="101600"/>
                  <a:pt x="1502409" y="107950"/>
                </a:cubicBezTo>
                <a:lnTo>
                  <a:pt x="1497329" y="113030"/>
                </a:lnTo>
                <a:cubicBezTo>
                  <a:pt x="1496059" y="114300"/>
                  <a:pt x="1496059" y="116840"/>
                  <a:pt x="1494790" y="118110"/>
                </a:cubicBezTo>
                <a:cubicBezTo>
                  <a:pt x="1487170" y="124460"/>
                  <a:pt x="1479550" y="121920"/>
                  <a:pt x="1470659" y="118110"/>
                </a:cubicBezTo>
                <a:cubicBezTo>
                  <a:pt x="1463040" y="114300"/>
                  <a:pt x="1454149" y="118110"/>
                  <a:pt x="1451609" y="125730"/>
                </a:cubicBezTo>
                <a:cubicBezTo>
                  <a:pt x="1450340" y="130810"/>
                  <a:pt x="1449070" y="134620"/>
                  <a:pt x="1442720" y="137160"/>
                </a:cubicBezTo>
                <a:cubicBezTo>
                  <a:pt x="1436370" y="140970"/>
                  <a:pt x="1428750" y="143510"/>
                  <a:pt x="1427480" y="152400"/>
                </a:cubicBezTo>
                <a:cubicBezTo>
                  <a:pt x="1427480" y="153670"/>
                  <a:pt x="1426210" y="154940"/>
                  <a:pt x="1424940" y="154940"/>
                </a:cubicBezTo>
                <a:cubicBezTo>
                  <a:pt x="1421130" y="156210"/>
                  <a:pt x="1418590" y="157480"/>
                  <a:pt x="1414780" y="158750"/>
                </a:cubicBezTo>
                <a:lnTo>
                  <a:pt x="1403350" y="158750"/>
                </a:lnTo>
                <a:cubicBezTo>
                  <a:pt x="1395730" y="157480"/>
                  <a:pt x="1388110" y="154940"/>
                  <a:pt x="1380490" y="153670"/>
                </a:cubicBezTo>
                <a:cubicBezTo>
                  <a:pt x="1371600" y="152400"/>
                  <a:pt x="1363979" y="157480"/>
                  <a:pt x="1355090" y="158750"/>
                </a:cubicBezTo>
                <a:lnTo>
                  <a:pt x="1353820" y="160020"/>
                </a:lnTo>
                <a:cubicBezTo>
                  <a:pt x="1351280" y="163830"/>
                  <a:pt x="1347470" y="162560"/>
                  <a:pt x="1344930" y="160020"/>
                </a:cubicBezTo>
                <a:cubicBezTo>
                  <a:pt x="1339850" y="154940"/>
                  <a:pt x="1330960" y="153670"/>
                  <a:pt x="1324610" y="156210"/>
                </a:cubicBezTo>
                <a:cubicBezTo>
                  <a:pt x="1316990" y="160020"/>
                  <a:pt x="1309370" y="162560"/>
                  <a:pt x="1301750" y="165100"/>
                </a:cubicBezTo>
                <a:cubicBezTo>
                  <a:pt x="1299210" y="165100"/>
                  <a:pt x="1296670" y="163830"/>
                  <a:pt x="1295400" y="163830"/>
                </a:cubicBezTo>
                <a:cubicBezTo>
                  <a:pt x="1292860" y="163830"/>
                  <a:pt x="1289050" y="162560"/>
                  <a:pt x="1287780" y="163830"/>
                </a:cubicBezTo>
                <a:cubicBezTo>
                  <a:pt x="1277620" y="171450"/>
                  <a:pt x="1267460" y="168910"/>
                  <a:pt x="1258570" y="163830"/>
                </a:cubicBezTo>
                <a:cubicBezTo>
                  <a:pt x="1253490" y="161290"/>
                  <a:pt x="1245870" y="158750"/>
                  <a:pt x="1243330" y="151130"/>
                </a:cubicBezTo>
                <a:cubicBezTo>
                  <a:pt x="1242060" y="146050"/>
                  <a:pt x="1236980" y="140970"/>
                  <a:pt x="1233170" y="137160"/>
                </a:cubicBezTo>
                <a:cubicBezTo>
                  <a:pt x="1226820" y="130810"/>
                  <a:pt x="1220470" y="121920"/>
                  <a:pt x="1209040" y="121920"/>
                </a:cubicBezTo>
                <a:cubicBezTo>
                  <a:pt x="1206500" y="121920"/>
                  <a:pt x="1203959" y="116840"/>
                  <a:pt x="1202690" y="118110"/>
                </a:cubicBezTo>
                <a:cubicBezTo>
                  <a:pt x="1197609" y="119380"/>
                  <a:pt x="1197609" y="116840"/>
                  <a:pt x="1195070" y="114300"/>
                </a:cubicBezTo>
                <a:cubicBezTo>
                  <a:pt x="1192530" y="111760"/>
                  <a:pt x="1188720" y="109220"/>
                  <a:pt x="1186180" y="105410"/>
                </a:cubicBezTo>
                <a:cubicBezTo>
                  <a:pt x="1182370" y="100330"/>
                  <a:pt x="1178560" y="93980"/>
                  <a:pt x="1174750" y="88900"/>
                </a:cubicBezTo>
                <a:cubicBezTo>
                  <a:pt x="1170940" y="83820"/>
                  <a:pt x="1168400" y="77470"/>
                  <a:pt x="1164590" y="72390"/>
                </a:cubicBezTo>
                <a:cubicBezTo>
                  <a:pt x="1163320" y="71120"/>
                  <a:pt x="1159509" y="69850"/>
                  <a:pt x="1158240" y="71120"/>
                </a:cubicBezTo>
                <a:lnTo>
                  <a:pt x="1143000" y="78740"/>
                </a:lnTo>
                <a:cubicBezTo>
                  <a:pt x="1140460" y="80010"/>
                  <a:pt x="1139190" y="82550"/>
                  <a:pt x="1137920" y="85090"/>
                </a:cubicBezTo>
                <a:lnTo>
                  <a:pt x="1136650" y="83820"/>
                </a:lnTo>
                <a:cubicBezTo>
                  <a:pt x="1137920" y="80010"/>
                  <a:pt x="1139190" y="76200"/>
                  <a:pt x="1140460" y="74930"/>
                </a:cubicBezTo>
                <a:lnTo>
                  <a:pt x="1125220" y="71120"/>
                </a:lnTo>
                <a:cubicBezTo>
                  <a:pt x="1121410" y="69850"/>
                  <a:pt x="1115060" y="69850"/>
                  <a:pt x="1112520" y="69850"/>
                </a:cubicBezTo>
                <a:lnTo>
                  <a:pt x="1092200" y="69850"/>
                </a:lnTo>
                <a:cubicBezTo>
                  <a:pt x="1084580" y="69850"/>
                  <a:pt x="1078230" y="68580"/>
                  <a:pt x="1070610" y="69850"/>
                </a:cubicBezTo>
                <a:cubicBezTo>
                  <a:pt x="1065530" y="71120"/>
                  <a:pt x="1061720" y="68580"/>
                  <a:pt x="1057910" y="66040"/>
                </a:cubicBezTo>
                <a:cubicBezTo>
                  <a:pt x="1047750" y="58420"/>
                  <a:pt x="1037590" y="49530"/>
                  <a:pt x="1023620" y="53340"/>
                </a:cubicBezTo>
                <a:cubicBezTo>
                  <a:pt x="1022350" y="53340"/>
                  <a:pt x="1019810" y="52070"/>
                  <a:pt x="1018540" y="50800"/>
                </a:cubicBezTo>
                <a:cubicBezTo>
                  <a:pt x="1014730" y="49530"/>
                  <a:pt x="1012190" y="46990"/>
                  <a:pt x="1007110" y="44450"/>
                </a:cubicBezTo>
                <a:cubicBezTo>
                  <a:pt x="1007110" y="48260"/>
                  <a:pt x="1007110" y="49530"/>
                  <a:pt x="1008380" y="52070"/>
                </a:cubicBezTo>
                <a:cubicBezTo>
                  <a:pt x="1005840" y="54610"/>
                  <a:pt x="1004570" y="53340"/>
                  <a:pt x="1003300" y="52070"/>
                </a:cubicBezTo>
                <a:cubicBezTo>
                  <a:pt x="1002030" y="53340"/>
                  <a:pt x="1000760" y="55880"/>
                  <a:pt x="999490" y="55880"/>
                </a:cubicBezTo>
                <a:cubicBezTo>
                  <a:pt x="993140" y="58420"/>
                  <a:pt x="986790" y="59690"/>
                  <a:pt x="980440" y="62230"/>
                </a:cubicBezTo>
                <a:cubicBezTo>
                  <a:pt x="977900" y="63500"/>
                  <a:pt x="975360" y="64770"/>
                  <a:pt x="974090" y="66040"/>
                </a:cubicBezTo>
                <a:cubicBezTo>
                  <a:pt x="969010" y="69850"/>
                  <a:pt x="965200" y="76200"/>
                  <a:pt x="956310" y="74930"/>
                </a:cubicBezTo>
                <a:cubicBezTo>
                  <a:pt x="955040" y="74930"/>
                  <a:pt x="952500" y="77470"/>
                  <a:pt x="949960" y="77470"/>
                </a:cubicBezTo>
                <a:cubicBezTo>
                  <a:pt x="947420" y="78740"/>
                  <a:pt x="943610" y="78740"/>
                  <a:pt x="941070" y="80010"/>
                </a:cubicBezTo>
                <a:lnTo>
                  <a:pt x="938530" y="80010"/>
                </a:lnTo>
                <a:cubicBezTo>
                  <a:pt x="930910" y="82550"/>
                  <a:pt x="924560" y="85090"/>
                  <a:pt x="916940" y="86360"/>
                </a:cubicBezTo>
                <a:lnTo>
                  <a:pt x="911860" y="86360"/>
                </a:lnTo>
                <a:cubicBezTo>
                  <a:pt x="905510" y="86360"/>
                  <a:pt x="900430" y="85090"/>
                  <a:pt x="894080" y="85090"/>
                </a:cubicBezTo>
                <a:cubicBezTo>
                  <a:pt x="887730" y="85090"/>
                  <a:pt x="881380" y="87630"/>
                  <a:pt x="875030" y="87630"/>
                </a:cubicBezTo>
                <a:cubicBezTo>
                  <a:pt x="867410" y="87630"/>
                  <a:pt x="858520" y="87630"/>
                  <a:pt x="852170" y="82550"/>
                </a:cubicBezTo>
                <a:cubicBezTo>
                  <a:pt x="850900" y="81280"/>
                  <a:pt x="847090" y="81280"/>
                  <a:pt x="844550" y="82550"/>
                </a:cubicBezTo>
                <a:cubicBezTo>
                  <a:pt x="835660" y="83820"/>
                  <a:pt x="826770" y="85090"/>
                  <a:pt x="819150" y="87630"/>
                </a:cubicBezTo>
                <a:cubicBezTo>
                  <a:pt x="811530" y="90170"/>
                  <a:pt x="807720" y="87630"/>
                  <a:pt x="805180" y="81280"/>
                </a:cubicBezTo>
                <a:cubicBezTo>
                  <a:pt x="803910" y="78740"/>
                  <a:pt x="801370" y="76200"/>
                  <a:pt x="798830" y="73660"/>
                </a:cubicBezTo>
                <a:cubicBezTo>
                  <a:pt x="795020" y="71120"/>
                  <a:pt x="791210" y="67310"/>
                  <a:pt x="787400" y="67310"/>
                </a:cubicBezTo>
                <a:cubicBezTo>
                  <a:pt x="778510" y="67310"/>
                  <a:pt x="773430" y="62230"/>
                  <a:pt x="767080" y="58420"/>
                </a:cubicBezTo>
                <a:cubicBezTo>
                  <a:pt x="756920" y="52070"/>
                  <a:pt x="748030" y="44450"/>
                  <a:pt x="735330" y="45720"/>
                </a:cubicBezTo>
                <a:lnTo>
                  <a:pt x="735330" y="39370"/>
                </a:lnTo>
                <a:cubicBezTo>
                  <a:pt x="737870" y="39370"/>
                  <a:pt x="740410" y="39370"/>
                  <a:pt x="742950" y="38100"/>
                </a:cubicBezTo>
                <a:cubicBezTo>
                  <a:pt x="739140" y="35560"/>
                  <a:pt x="739140" y="31750"/>
                  <a:pt x="736600" y="29210"/>
                </a:cubicBezTo>
                <a:cubicBezTo>
                  <a:pt x="731520" y="25400"/>
                  <a:pt x="726440" y="24130"/>
                  <a:pt x="721360" y="21590"/>
                </a:cubicBezTo>
                <a:cubicBezTo>
                  <a:pt x="717550" y="20320"/>
                  <a:pt x="712470" y="20320"/>
                  <a:pt x="715010" y="26670"/>
                </a:cubicBezTo>
                <a:cubicBezTo>
                  <a:pt x="708660" y="27940"/>
                  <a:pt x="703580" y="27940"/>
                  <a:pt x="701040" y="30480"/>
                </a:cubicBezTo>
                <a:cubicBezTo>
                  <a:pt x="695960" y="34290"/>
                  <a:pt x="690880" y="31750"/>
                  <a:pt x="687070" y="29210"/>
                </a:cubicBezTo>
                <a:cubicBezTo>
                  <a:pt x="684530" y="27940"/>
                  <a:pt x="681990" y="26670"/>
                  <a:pt x="679450" y="27940"/>
                </a:cubicBezTo>
                <a:cubicBezTo>
                  <a:pt x="664210" y="35560"/>
                  <a:pt x="648970" y="31750"/>
                  <a:pt x="633730" y="31750"/>
                </a:cubicBezTo>
                <a:cubicBezTo>
                  <a:pt x="631190" y="31750"/>
                  <a:pt x="628650" y="30480"/>
                  <a:pt x="624840" y="30480"/>
                </a:cubicBezTo>
                <a:cubicBezTo>
                  <a:pt x="619760" y="29210"/>
                  <a:pt x="615950" y="26670"/>
                  <a:pt x="610870" y="25400"/>
                </a:cubicBezTo>
                <a:cubicBezTo>
                  <a:pt x="605790" y="24130"/>
                  <a:pt x="599440" y="22860"/>
                  <a:pt x="594360" y="21590"/>
                </a:cubicBezTo>
                <a:lnTo>
                  <a:pt x="590550" y="21590"/>
                </a:lnTo>
                <a:cubicBezTo>
                  <a:pt x="581660" y="21590"/>
                  <a:pt x="572770" y="22860"/>
                  <a:pt x="565150" y="22860"/>
                </a:cubicBezTo>
                <a:cubicBezTo>
                  <a:pt x="558800" y="22860"/>
                  <a:pt x="552450" y="20320"/>
                  <a:pt x="544830" y="19050"/>
                </a:cubicBezTo>
                <a:cubicBezTo>
                  <a:pt x="543560" y="8890"/>
                  <a:pt x="533400" y="11430"/>
                  <a:pt x="527050" y="6350"/>
                </a:cubicBezTo>
                <a:cubicBezTo>
                  <a:pt x="525780" y="5080"/>
                  <a:pt x="523240" y="6350"/>
                  <a:pt x="521970" y="6350"/>
                </a:cubicBezTo>
                <a:cubicBezTo>
                  <a:pt x="514350" y="5080"/>
                  <a:pt x="509270" y="8890"/>
                  <a:pt x="506730" y="15240"/>
                </a:cubicBezTo>
                <a:cubicBezTo>
                  <a:pt x="502920" y="21590"/>
                  <a:pt x="492760" y="24130"/>
                  <a:pt x="496570" y="34290"/>
                </a:cubicBezTo>
                <a:cubicBezTo>
                  <a:pt x="497840" y="35560"/>
                  <a:pt x="500380" y="36830"/>
                  <a:pt x="501650" y="39370"/>
                </a:cubicBezTo>
                <a:cubicBezTo>
                  <a:pt x="501650" y="43180"/>
                  <a:pt x="500380" y="45720"/>
                  <a:pt x="496570" y="44450"/>
                </a:cubicBezTo>
                <a:cubicBezTo>
                  <a:pt x="495300" y="44450"/>
                  <a:pt x="494030" y="46990"/>
                  <a:pt x="492760" y="48260"/>
                </a:cubicBezTo>
                <a:cubicBezTo>
                  <a:pt x="491490" y="49530"/>
                  <a:pt x="491490" y="52070"/>
                  <a:pt x="490220" y="52070"/>
                </a:cubicBezTo>
                <a:cubicBezTo>
                  <a:pt x="482600" y="54610"/>
                  <a:pt x="477520" y="60960"/>
                  <a:pt x="468630" y="59690"/>
                </a:cubicBezTo>
                <a:lnTo>
                  <a:pt x="466090" y="59690"/>
                </a:lnTo>
                <a:cubicBezTo>
                  <a:pt x="458470" y="66040"/>
                  <a:pt x="450850" y="64770"/>
                  <a:pt x="441960" y="63500"/>
                </a:cubicBezTo>
                <a:cubicBezTo>
                  <a:pt x="438150" y="62230"/>
                  <a:pt x="433070" y="63500"/>
                  <a:pt x="427990" y="63500"/>
                </a:cubicBezTo>
                <a:cubicBezTo>
                  <a:pt x="424180" y="63500"/>
                  <a:pt x="420370" y="63500"/>
                  <a:pt x="416560" y="60960"/>
                </a:cubicBezTo>
                <a:cubicBezTo>
                  <a:pt x="411480" y="58420"/>
                  <a:pt x="406400" y="54610"/>
                  <a:pt x="401320" y="52070"/>
                </a:cubicBezTo>
                <a:cubicBezTo>
                  <a:pt x="396240" y="49530"/>
                  <a:pt x="389890" y="49530"/>
                  <a:pt x="389890" y="40640"/>
                </a:cubicBezTo>
                <a:cubicBezTo>
                  <a:pt x="389890" y="39370"/>
                  <a:pt x="387350" y="38100"/>
                  <a:pt x="387350" y="36830"/>
                </a:cubicBezTo>
                <a:cubicBezTo>
                  <a:pt x="378460" y="44450"/>
                  <a:pt x="370840" y="50800"/>
                  <a:pt x="363220" y="57150"/>
                </a:cubicBezTo>
                <a:cubicBezTo>
                  <a:pt x="359410" y="60960"/>
                  <a:pt x="354330" y="66040"/>
                  <a:pt x="356870" y="72390"/>
                </a:cubicBezTo>
                <a:cubicBezTo>
                  <a:pt x="356870" y="73660"/>
                  <a:pt x="355600" y="74930"/>
                  <a:pt x="355600" y="76200"/>
                </a:cubicBezTo>
                <a:cubicBezTo>
                  <a:pt x="354330" y="78740"/>
                  <a:pt x="353060" y="81280"/>
                  <a:pt x="350520" y="82550"/>
                </a:cubicBezTo>
                <a:cubicBezTo>
                  <a:pt x="347980" y="86360"/>
                  <a:pt x="345440" y="90170"/>
                  <a:pt x="342900" y="95250"/>
                </a:cubicBezTo>
                <a:lnTo>
                  <a:pt x="335280" y="102870"/>
                </a:lnTo>
                <a:cubicBezTo>
                  <a:pt x="332740" y="106680"/>
                  <a:pt x="330200" y="110490"/>
                  <a:pt x="326390" y="113030"/>
                </a:cubicBezTo>
                <a:cubicBezTo>
                  <a:pt x="317500" y="120650"/>
                  <a:pt x="308610" y="128270"/>
                  <a:pt x="298450" y="135890"/>
                </a:cubicBezTo>
                <a:cubicBezTo>
                  <a:pt x="293370" y="140970"/>
                  <a:pt x="287020" y="144780"/>
                  <a:pt x="281940" y="149860"/>
                </a:cubicBezTo>
                <a:cubicBezTo>
                  <a:pt x="273050" y="157480"/>
                  <a:pt x="262890" y="163830"/>
                  <a:pt x="257810" y="175260"/>
                </a:cubicBezTo>
                <a:cubicBezTo>
                  <a:pt x="257810" y="176530"/>
                  <a:pt x="255270" y="177800"/>
                  <a:pt x="254000" y="179070"/>
                </a:cubicBezTo>
                <a:cubicBezTo>
                  <a:pt x="247650" y="184150"/>
                  <a:pt x="237490" y="184150"/>
                  <a:pt x="237490" y="194310"/>
                </a:cubicBezTo>
                <a:cubicBezTo>
                  <a:pt x="227330" y="194310"/>
                  <a:pt x="222250" y="201930"/>
                  <a:pt x="217170" y="208280"/>
                </a:cubicBezTo>
                <a:cubicBezTo>
                  <a:pt x="213360" y="213360"/>
                  <a:pt x="209550" y="219710"/>
                  <a:pt x="204470" y="223520"/>
                </a:cubicBezTo>
                <a:cubicBezTo>
                  <a:pt x="199390" y="226060"/>
                  <a:pt x="193040" y="224790"/>
                  <a:pt x="186690" y="224790"/>
                </a:cubicBezTo>
                <a:cubicBezTo>
                  <a:pt x="184150" y="224790"/>
                  <a:pt x="181610" y="224790"/>
                  <a:pt x="181610" y="226060"/>
                </a:cubicBezTo>
                <a:cubicBezTo>
                  <a:pt x="176530" y="231140"/>
                  <a:pt x="170180" y="234950"/>
                  <a:pt x="166370" y="241300"/>
                </a:cubicBezTo>
                <a:cubicBezTo>
                  <a:pt x="162560" y="247650"/>
                  <a:pt x="158750" y="251460"/>
                  <a:pt x="152400" y="252730"/>
                </a:cubicBezTo>
                <a:cubicBezTo>
                  <a:pt x="146050" y="254000"/>
                  <a:pt x="139700" y="260350"/>
                  <a:pt x="130810" y="256540"/>
                </a:cubicBezTo>
                <a:cubicBezTo>
                  <a:pt x="123190" y="254000"/>
                  <a:pt x="114300" y="256540"/>
                  <a:pt x="109220" y="251460"/>
                </a:cubicBezTo>
                <a:cubicBezTo>
                  <a:pt x="99060" y="252730"/>
                  <a:pt x="91440" y="255270"/>
                  <a:pt x="82550" y="256540"/>
                </a:cubicBezTo>
                <a:cubicBezTo>
                  <a:pt x="72390" y="259080"/>
                  <a:pt x="60960" y="257810"/>
                  <a:pt x="52070" y="265430"/>
                </a:cubicBezTo>
                <a:cubicBezTo>
                  <a:pt x="44450" y="271780"/>
                  <a:pt x="38100" y="278130"/>
                  <a:pt x="26670" y="276860"/>
                </a:cubicBezTo>
                <a:cubicBezTo>
                  <a:pt x="27940" y="284480"/>
                  <a:pt x="29210" y="290830"/>
                  <a:pt x="30480" y="298450"/>
                </a:cubicBezTo>
                <a:cubicBezTo>
                  <a:pt x="33020" y="318770"/>
                  <a:pt x="35560" y="339090"/>
                  <a:pt x="36830" y="359410"/>
                </a:cubicBezTo>
                <a:cubicBezTo>
                  <a:pt x="40640" y="384810"/>
                  <a:pt x="41910" y="408940"/>
                  <a:pt x="39370" y="433070"/>
                </a:cubicBezTo>
                <a:cubicBezTo>
                  <a:pt x="36830" y="467360"/>
                  <a:pt x="25400" y="1640840"/>
                  <a:pt x="13970" y="1672590"/>
                </a:cubicBezTo>
                <a:lnTo>
                  <a:pt x="2540" y="1699260"/>
                </a:lnTo>
                <a:cubicBezTo>
                  <a:pt x="0" y="1705610"/>
                  <a:pt x="3810" y="1709420"/>
                  <a:pt x="10160" y="1710690"/>
                </a:cubicBezTo>
                <a:cubicBezTo>
                  <a:pt x="17780" y="1711960"/>
                  <a:pt x="20320" y="1717040"/>
                  <a:pt x="22860" y="1723390"/>
                </a:cubicBezTo>
                <a:cubicBezTo>
                  <a:pt x="25400" y="1733550"/>
                  <a:pt x="21590" y="1743710"/>
                  <a:pt x="26670" y="1753870"/>
                </a:cubicBezTo>
                <a:cubicBezTo>
                  <a:pt x="29210" y="1758950"/>
                  <a:pt x="26670" y="1767840"/>
                  <a:pt x="25400" y="1775460"/>
                </a:cubicBezTo>
                <a:cubicBezTo>
                  <a:pt x="24130" y="1785620"/>
                  <a:pt x="26670" y="1795780"/>
                  <a:pt x="30480" y="1804670"/>
                </a:cubicBezTo>
                <a:cubicBezTo>
                  <a:pt x="39370" y="1819910"/>
                  <a:pt x="40640" y="1837690"/>
                  <a:pt x="40640" y="1854200"/>
                </a:cubicBezTo>
                <a:cubicBezTo>
                  <a:pt x="40640" y="1858010"/>
                  <a:pt x="41910" y="1861820"/>
                  <a:pt x="43180" y="1864360"/>
                </a:cubicBezTo>
                <a:cubicBezTo>
                  <a:pt x="45720" y="1866900"/>
                  <a:pt x="50800" y="1869440"/>
                  <a:pt x="55880" y="1870710"/>
                </a:cubicBezTo>
                <a:lnTo>
                  <a:pt x="86360" y="1885950"/>
                </a:lnTo>
                <a:cubicBezTo>
                  <a:pt x="100330" y="1893570"/>
                  <a:pt x="111760" y="1892300"/>
                  <a:pt x="124460" y="1883410"/>
                </a:cubicBezTo>
                <a:cubicBezTo>
                  <a:pt x="125730" y="1882140"/>
                  <a:pt x="129540" y="1880870"/>
                  <a:pt x="130810" y="1880870"/>
                </a:cubicBezTo>
                <a:cubicBezTo>
                  <a:pt x="139700" y="1882140"/>
                  <a:pt x="148590" y="1882140"/>
                  <a:pt x="156210" y="1889760"/>
                </a:cubicBezTo>
                <a:cubicBezTo>
                  <a:pt x="165100" y="1897380"/>
                  <a:pt x="177800" y="1902460"/>
                  <a:pt x="187960" y="1908810"/>
                </a:cubicBezTo>
                <a:cubicBezTo>
                  <a:pt x="194310" y="1912620"/>
                  <a:pt x="201930" y="1917700"/>
                  <a:pt x="205740" y="1922780"/>
                </a:cubicBezTo>
                <a:cubicBezTo>
                  <a:pt x="208280" y="1925320"/>
                  <a:pt x="210820" y="1927860"/>
                  <a:pt x="213360" y="1929130"/>
                </a:cubicBezTo>
                <a:cubicBezTo>
                  <a:pt x="227330" y="1934210"/>
                  <a:pt x="234950" y="1946910"/>
                  <a:pt x="243840" y="1957070"/>
                </a:cubicBezTo>
                <a:cubicBezTo>
                  <a:pt x="251460" y="1965960"/>
                  <a:pt x="261620" y="1971040"/>
                  <a:pt x="273050" y="1972310"/>
                </a:cubicBezTo>
                <a:cubicBezTo>
                  <a:pt x="285750" y="1974850"/>
                  <a:pt x="298450" y="1976120"/>
                  <a:pt x="311150" y="1978660"/>
                </a:cubicBezTo>
                <a:cubicBezTo>
                  <a:pt x="316230" y="1979930"/>
                  <a:pt x="322580" y="1981200"/>
                  <a:pt x="327660" y="1983740"/>
                </a:cubicBezTo>
                <a:cubicBezTo>
                  <a:pt x="334010" y="1986280"/>
                  <a:pt x="340360" y="1986280"/>
                  <a:pt x="345440" y="1990090"/>
                </a:cubicBezTo>
                <a:cubicBezTo>
                  <a:pt x="353060" y="1996440"/>
                  <a:pt x="360680" y="2000250"/>
                  <a:pt x="370840" y="1997710"/>
                </a:cubicBezTo>
                <a:cubicBezTo>
                  <a:pt x="374650" y="1996440"/>
                  <a:pt x="379730" y="1998980"/>
                  <a:pt x="383540" y="2000250"/>
                </a:cubicBezTo>
                <a:cubicBezTo>
                  <a:pt x="384810" y="2000250"/>
                  <a:pt x="386080" y="2001520"/>
                  <a:pt x="387350" y="2001520"/>
                </a:cubicBezTo>
                <a:cubicBezTo>
                  <a:pt x="401320" y="2002790"/>
                  <a:pt x="414020" y="2000250"/>
                  <a:pt x="426720" y="1997710"/>
                </a:cubicBezTo>
                <a:cubicBezTo>
                  <a:pt x="431800" y="1996440"/>
                  <a:pt x="436880" y="1995170"/>
                  <a:pt x="441960" y="1992630"/>
                </a:cubicBezTo>
                <a:cubicBezTo>
                  <a:pt x="455930" y="1986280"/>
                  <a:pt x="469900" y="1979930"/>
                  <a:pt x="482600" y="1972310"/>
                </a:cubicBezTo>
                <a:cubicBezTo>
                  <a:pt x="491490" y="1967230"/>
                  <a:pt x="500380" y="1962150"/>
                  <a:pt x="510540" y="1967230"/>
                </a:cubicBezTo>
                <a:lnTo>
                  <a:pt x="515620" y="1967230"/>
                </a:lnTo>
                <a:cubicBezTo>
                  <a:pt x="524510" y="1967230"/>
                  <a:pt x="533400" y="1965960"/>
                  <a:pt x="541020" y="1964690"/>
                </a:cubicBezTo>
                <a:cubicBezTo>
                  <a:pt x="542290" y="1964690"/>
                  <a:pt x="544830" y="1964690"/>
                  <a:pt x="544830" y="1963420"/>
                </a:cubicBezTo>
                <a:cubicBezTo>
                  <a:pt x="548640" y="1958340"/>
                  <a:pt x="554990" y="1958340"/>
                  <a:pt x="561340" y="1957070"/>
                </a:cubicBezTo>
                <a:cubicBezTo>
                  <a:pt x="571500" y="1955800"/>
                  <a:pt x="581660" y="1955800"/>
                  <a:pt x="589280" y="1949450"/>
                </a:cubicBezTo>
                <a:cubicBezTo>
                  <a:pt x="596900" y="1944370"/>
                  <a:pt x="604520" y="1943100"/>
                  <a:pt x="613410" y="1941830"/>
                </a:cubicBezTo>
                <a:cubicBezTo>
                  <a:pt x="614680" y="1941830"/>
                  <a:pt x="617220" y="1940560"/>
                  <a:pt x="618490" y="1940560"/>
                </a:cubicBezTo>
                <a:cubicBezTo>
                  <a:pt x="624840" y="1939290"/>
                  <a:pt x="631190" y="1935480"/>
                  <a:pt x="636270" y="1936750"/>
                </a:cubicBezTo>
                <a:cubicBezTo>
                  <a:pt x="647700" y="1939290"/>
                  <a:pt x="652780" y="1935480"/>
                  <a:pt x="660400" y="1925320"/>
                </a:cubicBezTo>
                <a:cubicBezTo>
                  <a:pt x="661670" y="1922780"/>
                  <a:pt x="665480" y="1921510"/>
                  <a:pt x="668020" y="1920240"/>
                </a:cubicBezTo>
                <a:cubicBezTo>
                  <a:pt x="674370" y="1918970"/>
                  <a:pt x="680720" y="1920240"/>
                  <a:pt x="687070" y="1918970"/>
                </a:cubicBezTo>
                <a:cubicBezTo>
                  <a:pt x="690880" y="1918970"/>
                  <a:pt x="694690" y="1915160"/>
                  <a:pt x="697230" y="1915160"/>
                </a:cubicBezTo>
                <a:cubicBezTo>
                  <a:pt x="707390" y="1916430"/>
                  <a:pt x="718820" y="1912620"/>
                  <a:pt x="727710" y="1918970"/>
                </a:cubicBezTo>
                <a:cubicBezTo>
                  <a:pt x="728980" y="1920240"/>
                  <a:pt x="731520" y="1920240"/>
                  <a:pt x="734060" y="1920240"/>
                </a:cubicBezTo>
                <a:cubicBezTo>
                  <a:pt x="750570" y="1921510"/>
                  <a:pt x="764540" y="1926590"/>
                  <a:pt x="775970" y="1936750"/>
                </a:cubicBezTo>
                <a:cubicBezTo>
                  <a:pt x="779780" y="1940560"/>
                  <a:pt x="784860" y="1943100"/>
                  <a:pt x="788670" y="1945640"/>
                </a:cubicBezTo>
                <a:cubicBezTo>
                  <a:pt x="792480" y="1948180"/>
                  <a:pt x="797560" y="1948180"/>
                  <a:pt x="801370" y="1949450"/>
                </a:cubicBezTo>
                <a:cubicBezTo>
                  <a:pt x="805180" y="1950720"/>
                  <a:pt x="807720" y="1951990"/>
                  <a:pt x="811530" y="1951990"/>
                </a:cubicBezTo>
                <a:cubicBezTo>
                  <a:pt x="817880" y="1951990"/>
                  <a:pt x="822960" y="1954530"/>
                  <a:pt x="826770" y="1959610"/>
                </a:cubicBezTo>
                <a:cubicBezTo>
                  <a:pt x="828040" y="1960880"/>
                  <a:pt x="829310" y="1962150"/>
                  <a:pt x="830580" y="1964690"/>
                </a:cubicBezTo>
                <a:cubicBezTo>
                  <a:pt x="829310" y="1968500"/>
                  <a:pt x="836930" y="1978660"/>
                  <a:pt x="842010" y="1978660"/>
                </a:cubicBezTo>
                <a:cubicBezTo>
                  <a:pt x="850900" y="1978660"/>
                  <a:pt x="859790" y="1981200"/>
                  <a:pt x="867410" y="1987550"/>
                </a:cubicBezTo>
                <a:cubicBezTo>
                  <a:pt x="868680" y="1988820"/>
                  <a:pt x="871220" y="1988820"/>
                  <a:pt x="873760" y="1987550"/>
                </a:cubicBezTo>
                <a:cubicBezTo>
                  <a:pt x="877570" y="1986280"/>
                  <a:pt x="880110" y="1986280"/>
                  <a:pt x="882650" y="1990090"/>
                </a:cubicBezTo>
                <a:cubicBezTo>
                  <a:pt x="883920" y="1991360"/>
                  <a:pt x="889000" y="1991360"/>
                  <a:pt x="891540" y="1991360"/>
                </a:cubicBezTo>
                <a:cubicBezTo>
                  <a:pt x="897890" y="1991360"/>
                  <a:pt x="905510" y="1990090"/>
                  <a:pt x="911860" y="1991360"/>
                </a:cubicBezTo>
                <a:cubicBezTo>
                  <a:pt x="923290" y="1992630"/>
                  <a:pt x="933450" y="1993900"/>
                  <a:pt x="944880" y="1996440"/>
                </a:cubicBezTo>
                <a:cubicBezTo>
                  <a:pt x="947420" y="1996440"/>
                  <a:pt x="949960" y="1997710"/>
                  <a:pt x="951230" y="1998980"/>
                </a:cubicBezTo>
                <a:cubicBezTo>
                  <a:pt x="953770" y="2005330"/>
                  <a:pt x="960120" y="2005330"/>
                  <a:pt x="963930" y="2006600"/>
                </a:cubicBezTo>
                <a:cubicBezTo>
                  <a:pt x="967740" y="2007870"/>
                  <a:pt x="972820" y="2009140"/>
                  <a:pt x="975360" y="2009140"/>
                </a:cubicBezTo>
                <a:cubicBezTo>
                  <a:pt x="976630" y="2007870"/>
                  <a:pt x="979170" y="2006600"/>
                  <a:pt x="981710" y="2004060"/>
                </a:cubicBezTo>
                <a:cubicBezTo>
                  <a:pt x="976630" y="2004060"/>
                  <a:pt x="974090" y="2005330"/>
                  <a:pt x="971550" y="2005330"/>
                </a:cubicBezTo>
                <a:cubicBezTo>
                  <a:pt x="976630" y="1998980"/>
                  <a:pt x="981710" y="1997710"/>
                  <a:pt x="988060" y="2001520"/>
                </a:cubicBezTo>
                <a:cubicBezTo>
                  <a:pt x="995680" y="2007870"/>
                  <a:pt x="1002030" y="2007870"/>
                  <a:pt x="1010920" y="2001520"/>
                </a:cubicBezTo>
                <a:lnTo>
                  <a:pt x="1018540" y="1997710"/>
                </a:lnTo>
                <a:lnTo>
                  <a:pt x="1018540" y="1991360"/>
                </a:lnTo>
                <a:cubicBezTo>
                  <a:pt x="1022350" y="1992630"/>
                  <a:pt x="1026160" y="1995170"/>
                  <a:pt x="1028700" y="1995170"/>
                </a:cubicBezTo>
                <a:cubicBezTo>
                  <a:pt x="1036320" y="1991360"/>
                  <a:pt x="1043940" y="1987550"/>
                  <a:pt x="1050290" y="1982470"/>
                </a:cubicBezTo>
                <a:cubicBezTo>
                  <a:pt x="1057910" y="1977390"/>
                  <a:pt x="1064260" y="1971040"/>
                  <a:pt x="1070610" y="1965960"/>
                </a:cubicBezTo>
                <a:cubicBezTo>
                  <a:pt x="1071880" y="1965960"/>
                  <a:pt x="1071880" y="1964690"/>
                  <a:pt x="1073150" y="1964690"/>
                </a:cubicBezTo>
                <a:cubicBezTo>
                  <a:pt x="1082040" y="1962150"/>
                  <a:pt x="1089660" y="1960880"/>
                  <a:pt x="1098550" y="1958340"/>
                </a:cubicBezTo>
                <a:cubicBezTo>
                  <a:pt x="1103630" y="1957070"/>
                  <a:pt x="1107440" y="1954530"/>
                  <a:pt x="1112520" y="1953260"/>
                </a:cubicBezTo>
                <a:cubicBezTo>
                  <a:pt x="1116330" y="1951990"/>
                  <a:pt x="1118870" y="1951990"/>
                  <a:pt x="1122680" y="1950720"/>
                </a:cubicBezTo>
                <a:lnTo>
                  <a:pt x="1135380" y="1950720"/>
                </a:lnTo>
                <a:cubicBezTo>
                  <a:pt x="1137920" y="1950720"/>
                  <a:pt x="1141730" y="1950720"/>
                  <a:pt x="1144270" y="1949450"/>
                </a:cubicBezTo>
                <a:cubicBezTo>
                  <a:pt x="1145540" y="1946910"/>
                  <a:pt x="1148080" y="1943100"/>
                  <a:pt x="1149350" y="1943100"/>
                </a:cubicBezTo>
                <a:cubicBezTo>
                  <a:pt x="1153160" y="1943100"/>
                  <a:pt x="1155700" y="1945640"/>
                  <a:pt x="1159510" y="1946910"/>
                </a:cubicBezTo>
                <a:cubicBezTo>
                  <a:pt x="1160780" y="1946910"/>
                  <a:pt x="1160780" y="1948180"/>
                  <a:pt x="1160780" y="1949450"/>
                </a:cubicBezTo>
                <a:cubicBezTo>
                  <a:pt x="1165860" y="1954530"/>
                  <a:pt x="1169670" y="1960880"/>
                  <a:pt x="1174750" y="1965960"/>
                </a:cubicBezTo>
                <a:cubicBezTo>
                  <a:pt x="1181100" y="1972310"/>
                  <a:pt x="1187450" y="1972310"/>
                  <a:pt x="1191260" y="1968500"/>
                </a:cubicBezTo>
                <a:cubicBezTo>
                  <a:pt x="1197610" y="1963420"/>
                  <a:pt x="1202690" y="1959610"/>
                  <a:pt x="1211580" y="1962150"/>
                </a:cubicBezTo>
                <a:cubicBezTo>
                  <a:pt x="1212850" y="1962150"/>
                  <a:pt x="1215390" y="1963420"/>
                  <a:pt x="1216660" y="1962150"/>
                </a:cubicBezTo>
                <a:cubicBezTo>
                  <a:pt x="1223010" y="1959610"/>
                  <a:pt x="1230630" y="1957070"/>
                  <a:pt x="1236980" y="1953260"/>
                </a:cubicBezTo>
                <a:cubicBezTo>
                  <a:pt x="1240790" y="1951990"/>
                  <a:pt x="1245870" y="1951990"/>
                  <a:pt x="1247140" y="1949450"/>
                </a:cubicBezTo>
                <a:cubicBezTo>
                  <a:pt x="1250950" y="1941830"/>
                  <a:pt x="1257300" y="1938020"/>
                  <a:pt x="1263650" y="1932940"/>
                </a:cubicBezTo>
                <a:cubicBezTo>
                  <a:pt x="1267460" y="1929130"/>
                  <a:pt x="1271270" y="1924050"/>
                  <a:pt x="1275080" y="1922780"/>
                </a:cubicBezTo>
                <a:cubicBezTo>
                  <a:pt x="1283970" y="1920240"/>
                  <a:pt x="1290320" y="1912620"/>
                  <a:pt x="1297940" y="1907540"/>
                </a:cubicBezTo>
                <a:cubicBezTo>
                  <a:pt x="1304290" y="1903730"/>
                  <a:pt x="1308100" y="1896110"/>
                  <a:pt x="1314450" y="1894840"/>
                </a:cubicBezTo>
                <a:cubicBezTo>
                  <a:pt x="1324610" y="1892300"/>
                  <a:pt x="1332230" y="1885950"/>
                  <a:pt x="1341120" y="1879600"/>
                </a:cubicBezTo>
                <a:cubicBezTo>
                  <a:pt x="1346200" y="1875790"/>
                  <a:pt x="1352550" y="1873250"/>
                  <a:pt x="1358900" y="1874520"/>
                </a:cubicBezTo>
                <a:cubicBezTo>
                  <a:pt x="1362710" y="1875790"/>
                  <a:pt x="1367790" y="1874520"/>
                  <a:pt x="1370330" y="1873250"/>
                </a:cubicBezTo>
                <a:cubicBezTo>
                  <a:pt x="1375410" y="1870710"/>
                  <a:pt x="1380490" y="1866900"/>
                  <a:pt x="1385570" y="1864360"/>
                </a:cubicBezTo>
                <a:cubicBezTo>
                  <a:pt x="1389380" y="1861820"/>
                  <a:pt x="1393190" y="1859280"/>
                  <a:pt x="1397000" y="1859280"/>
                </a:cubicBezTo>
                <a:cubicBezTo>
                  <a:pt x="1409700" y="1858010"/>
                  <a:pt x="1419860" y="1855470"/>
                  <a:pt x="1426210" y="1842770"/>
                </a:cubicBezTo>
                <a:cubicBezTo>
                  <a:pt x="1428750" y="1837690"/>
                  <a:pt x="1441450" y="1831340"/>
                  <a:pt x="1446530" y="1833880"/>
                </a:cubicBezTo>
                <a:cubicBezTo>
                  <a:pt x="1455420" y="1837690"/>
                  <a:pt x="1461770" y="1835150"/>
                  <a:pt x="1466850" y="1827530"/>
                </a:cubicBezTo>
                <a:cubicBezTo>
                  <a:pt x="1470660" y="1823720"/>
                  <a:pt x="1475740" y="1824990"/>
                  <a:pt x="1479550" y="1827530"/>
                </a:cubicBezTo>
                <a:cubicBezTo>
                  <a:pt x="1482090" y="1830070"/>
                  <a:pt x="1484630" y="1831340"/>
                  <a:pt x="1487170" y="1831340"/>
                </a:cubicBezTo>
                <a:cubicBezTo>
                  <a:pt x="1496060" y="1832610"/>
                  <a:pt x="1506220" y="1831340"/>
                  <a:pt x="1515110" y="1832610"/>
                </a:cubicBezTo>
                <a:cubicBezTo>
                  <a:pt x="1522730" y="1833880"/>
                  <a:pt x="1530350" y="1831340"/>
                  <a:pt x="1535430" y="1826260"/>
                </a:cubicBezTo>
                <a:cubicBezTo>
                  <a:pt x="1540510" y="1821180"/>
                  <a:pt x="1544320" y="1821180"/>
                  <a:pt x="1551940" y="1823720"/>
                </a:cubicBezTo>
                <a:cubicBezTo>
                  <a:pt x="1558290" y="1826260"/>
                  <a:pt x="1563370" y="1832610"/>
                  <a:pt x="1572260" y="1831340"/>
                </a:cubicBezTo>
                <a:cubicBezTo>
                  <a:pt x="1579880" y="1830070"/>
                  <a:pt x="1588770" y="1833880"/>
                  <a:pt x="1597660" y="1830070"/>
                </a:cubicBezTo>
                <a:lnTo>
                  <a:pt x="1602740" y="1830070"/>
                </a:lnTo>
                <a:cubicBezTo>
                  <a:pt x="1610360" y="1832610"/>
                  <a:pt x="1617980" y="1833880"/>
                  <a:pt x="1624330" y="1840230"/>
                </a:cubicBezTo>
                <a:cubicBezTo>
                  <a:pt x="1631950" y="1846580"/>
                  <a:pt x="1633220" y="1799590"/>
                  <a:pt x="1640840" y="1804670"/>
                </a:cubicBezTo>
                <a:cubicBezTo>
                  <a:pt x="1652270" y="1812290"/>
                  <a:pt x="1649730" y="1804670"/>
                  <a:pt x="1661160" y="1811020"/>
                </a:cubicBezTo>
                <a:cubicBezTo>
                  <a:pt x="1670050" y="1814830"/>
                  <a:pt x="1666240" y="1800860"/>
                  <a:pt x="1676400" y="1803400"/>
                </a:cubicBezTo>
                <a:cubicBezTo>
                  <a:pt x="1677670" y="1803400"/>
                  <a:pt x="1692910" y="1813560"/>
                  <a:pt x="1692910" y="1812290"/>
                </a:cubicBezTo>
                <a:cubicBezTo>
                  <a:pt x="1699260" y="1808480"/>
                  <a:pt x="1705610" y="1770380"/>
                  <a:pt x="1711960" y="1771650"/>
                </a:cubicBezTo>
                <a:cubicBezTo>
                  <a:pt x="1724660" y="1775460"/>
                  <a:pt x="1736090" y="1772920"/>
                  <a:pt x="1747520" y="1767840"/>
                </a:cubicBezTo>
                <a:cubicBezTo>
                  <a:pt x="1753870" y="1765300"/>
                  <a:pt x="1764030" y="1756410"/>
                  <a:pt x="1769110" y="1760220"/>
                </a:cubicBezTo>
                <a:cubicBezTo>
                  <a:pt x="1778000" y="1766570"/>
                  <a:pt x="1786890" y="1769110"/>
                  <a:pt x="1797050" y="1770380"/>
                </a:cubicBezTo>
                <a:cubicBezTo>
                  <a:pt x="1798320" y="1770380"/>
                  <a:pt x="1799590" y="1771650"/>
                  <a:pt x="1800860" y="1772920"/>
                </a:cubicBezTo>
                <a:cubicBezTo>
                  <a:pt x="1804670" y="1778000"/>
                  <a:pt x="1822450" y="1764030"/>
                  <a:pt x="1826260" y="1769110"/>
                </a:cubicBezTo>
                <a:cubicBezTo>
                  <a:pt x="1831340" y="1776730"/>
                  <a:pt x="1836420" y="1784350"/>
                  <a:pt x="1841500" y="1790700"/>
                </a:cubicBezTo>
                <a:cubicBezTo>
                  <a:pt x="1844040" y="1793240"/>
                  <a:pt x="1847850" y="1794510"/>
                  <a:pt x="1849120" y="1797050"/>
                </a:cubicBezTo>
                <a:cubicBezTo>
                  <a:pt x="1850390" y="1803400"/>
                  <a:pt x="1852930" y="1805940"/>
                  <a:pt x="1859280" y="1805940"/>
                </a:cubicBezTo>
                <a:cubicBezTo>
                  <a:pt x="1863090" y="1805940"/>
                  <a:pt x="1866900" y="1807210"/>
                  <a:pt x="1869440" y="1809750"/>
                </a:cubicBezTo>
                <a:cubicBezTo>
                  <a:pt x="1875790" y="1813560"/>
                  <a:pt x="1880870" y="1817370"/>
                  <a:pt x="1885950" y="1821180"/>
                </a:cubicBezTo>
                <a:cubicBezTo>
                  <a:pt x="1892300" y="1824990"/>
                  <a:pt x="1898650" y="1828800"/>
                  <a:pt x="1901190" y="1835150"/>
                </a:cubicBezTo>
                <a:cubicBezTo>
                  <a:pt x="1902460" y="1837690"/>
                  <a:pt x="1903730" y="1838960"/>
                  <a:pt x="1905000" y="1840230"/>
                </a:cubicBezTo>
                <a:cubicBezTo>
                  <a:pt x="1910080" y="1845310"/>
                  <a:pt x="1915160" y="1849120"/>
                  <a:pt x="1920240" y="1854200"/>
                </a:cubicBezTo>
                <a:cubicBezTo>
                  <a:pt x="1927860" y="1860550"/>
                  <a:pt x="1934210" y="1868170"/>
                  <a:pt x="1941830" y="1874520"/>
                </a:cubicBezTo>
                <a:cubicBezTo>
                  <a:pt x="1944370" y="1875790"/>
                  <a:pt x="1946910" y="1878330"/>
                  <a:pt x="1949450" y="1879600"/>
                </a:cubicBezTo>
                <a:cubicBezTo>
                  <a:pt x="1954530" y="1882140"/>
                  <a:pt x="1959610" y="1884680"/>
                  <a:pt x="1963420" y="1888490"/>
                </a:cubicBezTo>
                <a:cubicBezTo>
                  <a:pt x="1967230" y="1892300"/>
                  <a:pt x="1985010" y="1869440"/>
                  <a:pt x="1987550" y="1874520"/>
                </a:cubicBezTo>
                <a:cubicBezTo>
                  <a:pt x="1987550" y="1875790"/>
                  <a:pt x="1988820" y="1875790"/>
                  <a:pt x="1990090" y="1875790"/>
                </a:cubicBezTo>
                <a:cubicBezTo>
                  <a:pt x="1997710" y="1882140"/>
                  <a:pt x="2005330" y="1879600"/>
                  <a:pt x="2012950" y="1877060"/>
                </a:cubicBezTo>
                <a:cubicBezTo>
                  <a:pt x="2015490" y="1875790"/>
                  <a:pt x="2018030" y="1874520"/>
                  <a:pt x="2019300" y="1875790"/>
                </a:cubicBezTo>
                <a:cubicBezTo>
                  <a:pt x="2028190" y="1879600"/>
                  <a:pt x="2034540" y="1888490"/>
                  <a:pt x="2045970" y="1889760"/>
                </a:cubicBezTo>
                <a:cubicBezTo>
                  <a:pt x="2045970" y="1889760"/>
                  <a:pt x="2047240" y="1889760"/>
                  <a:pt x="2047240" y="1891030"/>
                </a:cubicBezTo>
                <a:cubicBezTo>
                  <a:pt x="2049780" y="1898650"/>
                  <a:pt x="2057400" y="1898650"/>
                  <a:pt x="2063750" y="1899920"/>
                </a:cubicBezTo>
                <a:cubicBezTo>
                  <a:pt x="2067560" y="1899920"/>
                  <a:pt x="2071370" y="1901190"/>
                  <a:pt x="2073910" y="1902460"/>
                </a:cubicBezTo>
                <a:cubicBezTo>
                  <a:pt x="2081530" y="1906270"/>
                  <a:pt x="2089150" y="1911350"/>
                  <a:pt x="2098040" y="1913890"/>
                </a:cubicBezTo>
                <a:cubicBezTo>
                  <a:pt x="2109470" y="1917700"/>
                  <a:pt x="2120900" y="1920240"/>
                  <a:pt x="2129790" y="1926590"/>
                </a:cubicBezTo>
                <a:cubicBezTo>
                  <a:pt x="2131060" y="1926590"/>
                  <a:pt x="2132330" y="1926590"/>
                  <a:pt x="2132330" y="1927860"/>
                </a:cubicBezTo>
                <a:cubicBezTo>
                  <a:pt x="2136140" y="1930400"/>
                  <a:pt x="2142490" y="1931670"/>
                  <a:pt x="2145030" y="1935480"/>
                </a:cubicBezTo>
                <a:cubicBezTo>
                  <a:pt x="2148840" y="1943100"/>
                  <a:pt x="2159000" y="1941830"/>
                  <a:pt x="2164080" y="1948180"/>
                </a:cubicBezTo>
                <a:lnTo>
                  <a:pt x="2165350" y="1948180"/>
                </a:lnTo>
                <a:cubicBezTo>
                  <a:pt x="2170430" y="1948180"/>
                  <a:pt x="2175510" y="1949450"/>
                  <a:pt x="2181860" y="1949450"/>
                </a:cubicBezTo>
                <a:cubicBezTo>
                  <a:pt x="2184400" y="1948180"/>
                  <a:pt x="2188210" y="1945640"/>
                  <a:pt x="2190750" y="1945640"/>
                </a:cubicBezTo>
                <a:cubicBezTo>
                  <a:pt x="2202180" y="1949450"/>
                  <a:pt x="2213610" y="1949450"/>
                  <a:pt x="2221230" y="1939290"/>
                </a:cubicBezTo>
                <a:cubicBezTo>
                  <a:pt x="2222500" y="1938020"/>
                  <a:pt x="2225040" y="1938020"/>
                  <a:pt x="2227580" y="1938020"/>
                </a:cubicBezTo>
                <a:lnTo>
                  <a:pt x="2237740" y="1938020"/>
                </a:lnTo>
                <a:cubicBezTo>
                  <a:pt x="2249170" y="1935480"/>
                  <a:pt x="2259330" y="1932940"/>
                  <a:pt x="2270760" y="1931670"/>
                </a:cubicBezTo>
                <a:cubicBezTo>
                  <a:pt x="2275840" y="1930400"/>
                  <a:pt x="2282190" y="1932940"/>
                  <a:pt x="2287270" y="1934210"/>
                </a:cubicBezTo>
                <a:cubicBezTo>
                  <a:pt x="2292350" y="1935480"/>
                  <a:pt x="2297430" y="1935480"/>
                  <a:pt x="2302510" y="1935480"/>
                </a:cubicBezTo>
                <a:cubicBezTo>
                  <a:pt x="2308860" y="1935480"/>
                  <a:pt x="2313940" y="1932940"/>
                  <a:pt x="2320290" y="1932940"/>
                </a:cubicBezTo>
                <a:cubicBezTo>
                  <a:pt x="2325370" y="1931670"/>
                  <a:pt x="2331720" y="1931670"/>
                  <a:pt x="2336800" y="1930400"/>
                </a:cubicBezTo>
                <a:cubicBezTo>
                  <a:pt x="2348230" y="1927860"/>
                  <a:pt x="2358390" y="1925320"/>
                  <a:pt x="2369820" y="1924050"/>
                </a:cubicBezTo>
                <a:cubicBezTo>
                  <a:pt x="2377440" y="1880870"/>
                  <a:pt x="2376170" y="1830070"/>
                  <a:pt x="2376170" y="1778000"/>
                </a:cubicBezTo>
                <a:close/>
              </a:path>
            </a:pathLst>
          </a:custGeom>
          <a:solidFill>
            <a:srgbClr val="F5C20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Google Shape;16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53068" y="5582250"/>
            <a:ext cx="6540867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D393B"/>
        </a:solidFill>
      </p:bgPr>
    </p:bg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"/>
          <p:cNvSpPr txBox="1"/>
          <p:nvPr/>
        </p:nvSpPr>
        <p:spPr>
          <a:xfrm>
            <a:off x="2022136" y="2124075"/>
            <a:ext cx="15665793" cy="72389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0" i="0" lang="en-US" sz="4200" u="none" cap="none" strike="noStrike">
                <a:solidFill>
                  <a:srgbClr val="FFC903"/>
                </a:solidFill>
                <a:latin typeface="Aleo"/>
                <a:ea typeface="Aleo"/>
                <a:cs typeface="Aleo"/>
                <a:sym typeface="Aleo"/>
              </a:rPr>
              <a:t>Fear of not being able to hear everyone as a leader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t/>
            </a:r>
            <a:endParaRPr b="0" i="0" sz="4200" u="none" cap="none" strike="noStrike">
              <a:solidFill>
                <a:srgbClr val="FFC903"/>
              </a:solidFill>
              <a:latin typeface="Aleo"/>
              <a:ea typeface="Aleo"/>
              <a:cs typeface="Aleo"/>
              <a:sym typeface="Aleo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0" i="0" lang="en-US" sz="4200" u="none" cap="none" strike="noStrike">
                <a:solidFill>
                  <a:srgbClr val="FFC903"/>
                </a:solidFill>
                <a:latin typeface="Aleo"/>
                <a:ea typeface="Aleo"/>
                <a:cs typeface="Aleo"/>
                <a:sym typeface="Aleo"/>
              </a:rPr>
              <a:t>Public speaking as a HOH leader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t/>
            </a:r>
            <a:endParaRPr b="0" i="0" sz="4200" u="none" cap="none" strike="noStrike">
              <a:solidFill>
                <a:srgbClr val="FFC903"/>
              </a:solidFill>
              <a:latin typeface="Aleo"/>
              <a:ea typeface="Aleo"/>
              <a:cs typeface="Aleo"/>
              <a:sym typeface="Aleo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200" u="none" cap="none" strike="noStrike">
                <a:solidFill>
                  <a:srgbClr val="FFC903"/>
                </a:solidFill>
                <a:latin typeface="Aleo"/>
                <a:ea typeface="Aleo"/>
                <a:cs typeface="Aleo"/>
                <a:sym typeface="Aleo"/>
              </a:rPr>
              <a:t>Thinking on the spot: How I manage?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rgbClr val="FFC903"/>
              </a:solidFill>
              <a:latin typeface="Aleo"/>
              <a:ea typeface="Aleo"/>
              <a:cs typeface="Aleo"/>
              <a:sym typeface="Aleo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200" u="none" cap="none" strike="noStrike">
                <a:solidFill>
                  <a:srgbClr val="FFC903"/>
                </a:solidFill>
                <a:latin typeface="Aleo"/>
                <a:ea typeface="Aleo"/>
                <a:cs typeface="Aleo"/>
                <a:sym typeface="Aleo"/>
              </a:rPr>
              <a:t>Perfectionist mindset: I need to know everything if I am leader; this is important only I know how to do it properly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Google Shape;17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2730" y="1976705"/>
            <a:ext cx="1057307" cy="1153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2730" y="3478308"/>
            <a:ext cx="1057307" cy="1153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2730" y="5143500"/>
            <a:ext cx="1057307" cy="1153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2730" y="6923393"/>
            <a:ext cx="1057307" cy="11538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D393B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oogle Shape;180;p21"/>
          <p:cNvGrpSpPr/>
          <p:nvPr/>
        </p:nvGrpSpPr>
        <p:grpSpPr>
          <a:xfrm>
            <a:off x="1462348" y="589511"/>
            <a:ext cx="11617949" cy="8273034"/>
            <a:chOff x="-460076" y="-919612"/>
            <a:chExt cx="15030527" cy="11030715"/>
          </a:xfrm>
        </p:grpSpPr>
        <p:sp>
          <p:nvSpPr>
            <p:cNvPr id="181" name="Google Shape;181;p21"/>
            <p:cNvSpPr txBox="1"/>
            <p:nvPr/>
          </p:nvSpPr>
          <p:spPr>
            <a:xfrm>
              <a:off x="-460076" y="-919612"/>
              <a:ext cx="5766129" cy="110307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3999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200" u="none" cap="none" strike="noStrike">
                  <a:solidFill>
                    <a:srgbClr val="F5C20A"/>
                  </a:solidFill>
                  <a:latin typeface="Oswald"/>
                  <a:ea typeface="Oswald"/>
                  <a:cs typeface="Oswald"/>
                  <a:sym typeface="Oswald"/>
                </a:rPr>
                <a:t>Limiting Beliefs:</a:t>
              </a:r>
              <a:endParaRPr b="1" i="0" sz="3200" u="none" cap="none" strike="noStrike">
                <a:solidFill>
                  <a:srgbClr val="F5C20A"/>
                </a:solidFill>
                <a:latin typeface="Oswald"/>
                <a:ea typeface="Oswald"/>
                <a:cs typeface="Oswald"/>
                <a:sym typeface="Oswald"/>
              </a:endParaRPr>
            </a:p>
            <a:p>
              <a:pPr indent="0" lvl="0" marL="0" marR="0" rtl="0" algn="ctr">
                <a:lnSpc>
                  <a:spcPct val="13999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 cap="none" strike="noStrike">
                <a:solidFill>
                  <a:srgbClr val="F5C20A"/>
                </a:solidFill>
                <a:latin typeface="Oswald"/>
                <a:ea typeface="Oswald"/>
                <a:cs typeface="Oswald"/>
                <a:sym typeface="Oswald"/>
              </a:endParaRPr>
            </a:p>
            <a:p>
              <a:pPr indent="-457200" lvl="0" marL="457200" marR="0" rtl="0" algn="ctr">
                <a:lnSpc>
                  <a:spcPct val="139995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Char char="•"/>
              </a:pPr>
              <a:r>
                <a:rPr b="0" i="0" lang="en-US" sz="3200" u="none" cap="none" strike="noStrike">
                  <a:solidFill>
                    <a:srgbClr val="F5C20A"/>
                  </a:solidFill>
                  <a:latin typeface="Oswald"/>
                  <a:ea typeface="Oswald"/>
                  <a:cs typeface="Oswald"/>
                  <a:sym typeface="Oswald"/>
                </a:rPr>
                <a:t>I am victim of circumstance.</a:t>
              </a:r>
              <a:endParaRPr b="0" i="0" sz="3200" u="none" cap="none" strike="noStrike">
                <a:solidFill>
                  <a:srgbClr val="F5C20A"/>
                </a:solidFill>
                <a:latin typeface="Oswald"/>
                <a:ea typeface="Oswald"/>
                <a:cs typeface="Oswald"/>
                <a:sym typeface="Oswald"/>
              </a:endParaRPr>
            </a:p>
            <a:p>
              <a:pPr indent="-457200" lvl="0" marL="457200" marR="0" rtl="0" algn="ctr">
                <a:lnSpc>
                  <a:spcPct val="139995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Char char="•"/>
              </a:pPr>
              <a:r>
                <a:rPr b="0" i="0" lang="en-US" sz="3200" u="none" cap="none" strike="noStrike">
                  <a:solidFill>
                    <a:srgbClr val="F5C20A"/>
                  </a:solidFill>
                  <a:latin typeface="Oswald"/>
                  <a:ea typeface="Oswald"/>
                  <a:cs typeface="Oswald"/>
                  <a:sym typeface="Oswald"/>
                </a:rPr>
                <a:t>Life happens to me.</a:t>
              </a:r>
              <a:endParaRPr b="0" i="0" sz="3200" u="none" cap="none" strike="noStrike">
                <a:solidFill>
                  <a:srgbClr val="F5C20A"/>
                </a:solidFill>
                <a:latin typeface="Oswald"/>
                <a:ea typeface="Oswald"/>
                <a:cs typeface="Oswald"/>
                <a:sym typeface="Oswald"/>
              </a:endParaRPr>
            </a:p>
            <a:p>
              <a:pPr indent="-457200" lvl="0" marL="457200" marR="0" rtl="0" algn="ctr">
                <a:lnSpc>
                  <a:spcPct val="139995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Char char="•"/>
              </a:pPr>
              <a:r>
                <a:rPr b="0" i="0" lang="en-US" sz="3200" u="none" cap="none" strike="noStrike">
                  <a:solidFill>
                    <a:srgbClr val="F5C20A"/>
                  </a:solidFill>
                  <a:latin typeface="Oswald"/>
                  <a:ea typeface="Oswald"/>
                  <a:cs typeface="Oswald"/>
                  <a:sym typeface="Oswald"/>
                </a:rPr>
                <a:t>I live in scarcity, there's never enough. </a:t>
              </a:r>
              <a:endParaRPr b="0" i="0" sz="3200" u="none" cap="none" strike="noStrike">
                <a:solidFill>
                  <a:srgbClr val="F5C20A"/>
                </a:solidFill>
                <a:latin typeface="Oswald"/>
                <a:ea typeface="Oswald"/>
                <a:cs typeface="Oswald"/>
                <a:sym typeface="Oswald"/>
              </a:endParaRPr>
            </a:p>
            <a:p>
              <a:pPr indent="-457200" lvl="0" marL="457200" marR="0" rtl="0" algn="ctr">
                <a:lnSpc>
                  <a:spcPct val="139995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Char char="•"/>
              </a:pPr>
              <a:r>
                <a:rPr b="0" i="0" lang="en-US" sz="3200" u="none" cap="none" strike="noStrike">
                  <a:solidFill>
                    <a:srgbClr val="F5C20A"/>
                  </a:solidFill>
                  <a:latin typeface="Oswald"/>
                  <a:ea typeface="Oswald"/>
                  <a:cs typeface="Oswald"/>
                  <a:sym typeface="Oswald"/>
                </a:rPr>
                <a:t>Obstacles hold me back. </a:t>
              </a:r>
              <a:endParaRPr b="0" i="0" sz="3200" u="none" cap="none" strike="noStrike">
                <a:solidFill>
                  <a:srgbClr val="F5C20A"/>
                </a:solidFill>
                <a:latin typeface="Oswald"/>
                <a:ea typeface="Oswald"/>
                <a:cs typeface="Oswald"/>
                <a:sym typeface="Oswald"/>
              </a:endParaRPr>
            </a:p>
            <a:p>
              <a:pPr indent="-457200" lvl="0" marL="457200" marR="0" rtl="0" algn="ctr">
                <a:lnSpc>
                  <a:spcPct val="139995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Char char="•"/>
              </a:pPr>
              <a:r>
                <a:rPr b="0" i="0" lang="en-US" sz="3200" u="none" cap="none" strike="noStrike">
                  <a:solidFill>
                    <a:srgbClr val="F5C20A"/>
                  </a:solidFill>
                  <a:latin typeface="Oswald"/>
                  <a:ea typeface="Oswald"/>
                  <a:cs typeface="Oswald"/>
                  <a:sym typeface="Oswald"/>
                </a:rPr>
                <a:t>I can't start until _____ happens. </a:t>
              </a:r>
              <a:endParaRPr b="0" i="0" sz="3200" u="none" cap="none" strike="noStrike">
                <a:solidFill>
                  <a:srgbClr val="F5C20A"/>
                </a:solidFill>
                <a:latin typeface="Oswald"/>
                <a:ea typeface="Oswald"/>
                <a:cs typeface="Oswald"/>
                <a:sym typeface="Oswald"/>
              </a:endParaRPr>
            </a:p>
            <a:p>
              <a:pPr indent="-457200" lvl="0" marL="457200" marR="0" rtl="0" algn="ctr">
                <a:lnSpc>
                  <a:spcPct val="139995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Char char="•"/>
              </a:pPr>
              <a:r>
                <a:rPr b="0" i="0" lang="en-US" sz="3200" u="none" cap="none" strike="noStrike">
                  <a:solidFill>
                    <a:srgbClr val="F5C20A"/>
                  </a:solidFill>
                  <a:latin typeface="Oswald"/>
                  <a:ea typeface="Oswald"/>
                  <a:cs typeface="Oswald"/>
                  <a:sym typeface="Oswald"/>
                </a:rPr>
                <a:t>This is too hard, I should quit.</a:t>
              </a:r>
              <a:r>
                <a:rPr b="1" i="0" lang="en-US" sz="3200" u="none" cap="none" strike="noStrike">
                  <a:solidFill>
                    <a:srgbClr val="F5C20A"/>
                  </a:solidFill>
                  <a:latin typeface="Oswald"/>
                  <a:ea typeface="Oswald"/>
                  <a:cs typeface="Oswald"/>
                  <a:sym typeface="Oswald"/>
                </a:rPr>
                <a:t> </a:t>
              </a:r>
              <a:endParaRPr/>
            </a:p>
          </p:txBody>
        </p:sp>
        <p:sp>
          <p:nvSpPr>
            <p:cNvPr id="182" name="Google Shape;182;p21"/>
            <p:cNvSpPr txBox="1"/>
            <p:nvPr/>
          </p:nvSpPr>
          <p:spPr>
            <a:xfrm>
              <a:off x="2952325" y="6167608"/>
              <a:ext cx="11618126" cy="619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218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3" name="Google Shape;183;p21"/>
          <p:cNvSpPr/>
          <p:nvPr/>
        </p:nvSpPr>
        <p:spPr>
          <a:xfrm rot="-5400000">
            <a:off x="16014861" y="462181"/>
            <a:ext cx="12132620" cy="10253095"/>
          </a:xfrm>
          <a:custGeom>
            <a:rect b="b" l="l" r="r" t="t"/>
            <a:pathLst>
              <a:path extrusionOk="0" h="2009140" w="2377441">
                <a:moveTo>
                  <a:pt x="2376170" y="1778000"/>
                </a:moveTo>
                <a:cubicBezTo>
                  <a:pt x="2374900" y="1276350"/>
                  <a:pt x="2359660" y="598170"/>
                  <a:pt x="2359660" y="97790"/>
                </a:cubicBezTo>
                <a:cubicBezTo>
                  <a:pt x="2359660" y="90170"/>
                  <a:pt x="2360930" y="82550"/>
                  <a:pt x="2360930" y="76200"/>
                </a:cubicBezTo>
                <a:cubicBezTo>
                  <a:pt x="2359660" y="74930"/>
                  <a:pt x="2358390" y="74930"/>
                  <a:pt x="2357120" y="73660"/>
                </a:cubicBezTo>
                <a:cubicBezTo>
                  <a:pt x="2357120" y="73660"/>
                  <a:pt x="2355850" y="74930"/>
                  <a:pt x="2355850" y="76200"/>
                </a:cubicBezTo>
                <a:cubicBezTo>
                  <a:pt x="2353310" y="82550"/>
                  <a:pt x="2348230" y="82550"/>
                  <a:pt x="2343150" y="82550"/>
                </a:cubicBezTo>
                <a:cubicBezTo>
                  <a:pt x="2336800" y="81280"/>
                  <a:pt x="2330450" y="74930"/>
                  <a:pt x="2322830" y="77470"/>
                </a:cubicBezTo>
                <a:cubicBezTo>
                  <a:pt x="2320290" y="78740"/>
                  <a:pt x="2315210" y="76200"/>
                  <a:pt x="2313940" y="73660"/>
                </a:cubicBezTo>
                <a:cubicBezTo>
                  <a:pt x="2310130" y="68580"/>
                  <a:pt x="2305050" y="68580"/>
                  <a:pt x="2299970" y="71120"/>
                </a:cubicBezTo>
                <a:cubicBezTo>
                  <a:pt x="2297430" y="72390"/>
                  <a:pt x="2294890" y="71120"/>
                  <a:pt x="2292350" y="71120"/>
                </a:cubicBezTo>
                <a:cubicBezTo>
                  <a:pt x="2288540" y="71120"/>
                  <a:pt x="2283460" y="69850"/>
                  <a:pt x="2279650" y="68580"/>
                </a:cubicBezTo>
                <a:cubicBezTo>
                  <a:pt x="2278380" y="68580"/>
                  <a:pt x="2275840" y="67310"/>
                  <a:pt x="2274570" y="67310"/>
                </a:cubicBezTo>
                <a:cubicBezTo>
                  <a:pt x="2270760" y="66040"/>
                  <a:pt x="2266950" y="62230"/>
                  <a:pt x="2263140" y="67310"/>
                </a:cubicBezTo>
                <a:cubicBezTo>
                  <a:pt x="2263140" y="67310"/>
                  <a:pt x="2260600" y="67310"/>
                  <a:pt x="2259330" y="66040"/>
                </a:cubicBezTo>
                <a:cubicBezTo>
                  <a:pt x="2258060" y="63500"/>
                  <a:pt x="2256790" y="59690"/>
                  <a:pt x="2255520" y="57150"/>
                </a:cubicBezTo>
                <a:cubicBezTo>
                  <a:pt x="2252980" y="53340"/>
                  <a:pt x="2252980" y="46990"/>
                  <a:pt x="2249170" y="44450"/>
                </a:cubicBezTo>
                <a:cubicBezTo>
                  <a:pt x="2246630" y="43180"/>
                  <a:pt x="2245360" y="41910"/>
                  <a:pt x="2244090" y="39370"/>
                </a:cubicBezTo>
                <a:cubicBezTo>
                  <a:pt x="2244090" y="38100"/>
                  <a:pt x="2241550" y="36830"/>
                  <a:pt x="2241550" y="35560"/>
                </a:cubicBezTo>
                <a:lnTo>
                  <a:pt x="2237740" y="31750"/>
                </a:lnTo>
                <a:cubicBezTo>
                  <a:pt x="2236470" y="29210"/>
                  <a:pt x="2235200" y="25400"/>
                  <a:pt x="2232660" y="24130"/>
                </a:cubicBezTo>
                <a:cubicBezTo>
                  <a:pt x="2227580" y="20320"/>
                  <a:pt x="2226310" y="15240"/>
                  <a:pt x="2228850" y="8890"/>
                </a:cubicBezTo>
                <a:cubicBezTo>
                  <a:pt x="2225040" y="7620"/>
                  <a:pt x="2222500" y="5080"/>
                  <a:pt x="2218690" y="5080"/>
                </a:cubicBezTo>
                <a:cubicBezTo>
                  <a:pt x="2203450" y="6350"/>
                  <a:pt x="2186940" y="8890"/>
                  <a:pt x="2171700" y="10160"/>
                </a:cubicBezTo>
                <a:cubicBezTo>
                  <a:pt x="2169160" y="10160"/>
                  <a:pt x="2165350" y="11430"/>
                  <a:pt x="2164080" y="12700"/>
                </a:cubicBezTo>
                <a:cubicBezTo>
                  <a:pt x="2153920" y="19050"/>
                  <a:pt x="2143760" y="13970"/>
                  <a:pt x="2133600" y="12700"/>
                </a:cubicBezTo>
                <a:cubicBezTo>
                  <a:pt x="2125980" y="12700"/>
                  <a:pt x="2118360" y="8890"/>
                  <a:pt x="2110740" y="7620"/>
                </a:cubicBezTo>
                <a:cubicBezTo>
                  <a:pt x="2101850" y="6350"/>
                  <a:pt x="2094230" y="7620"/>
                  <a:pt x="2085340" y="6350"/>
                </a:cubicBezTo>
                <a:cubicBezTo>
                  <a:pt x="2084070" y="6350"/>
                  <a:pt x="2082800" y="5080"/>
                  <a:pt x="2081530" y="3810"/>
                </a:cubicBezTo>
                <a:cubicBezTo>
                  <a:pt x="2078990" y="0"/>
                  <a:pt x="2073910" y="1270"/>
                  <a:pt x="2071370" y="2540"/>
                </a:cubicBezTo>
                <a:cubicBezTo>
                  <a:pt x="2067560" y="5080"/>
                  <a:pt x="2066290" y="8890"/>
                  <a:pt x="2063750" y="12700"/>
                </a:cubicBezTo>
                <a:cubicBezTo>
                  <a:pt x="2057400" y="13970"/>
                  <a:pt x="2048510" y="15240"/>
                  <a:pt x="2042160" y="19050"/>
                </a:cubicBezTo>
                <a:cubicBezTo>
                  <a:pt x="2037080" y="21590"/>
                  <a:pt x="2034540" y="22860"/>
                  <a:pt x="2030730" y="20320"/>
                </a:cubicBezTo>
                <a:lnTo>
                  <a:pt x="2029460" y="21590"/>
                </a:lnTo>
                <a:cubicBezTo>
                  <a:pt x="2032000" y="24130"/>
                  <a:pt x="2033270" y="27940"/>
                  <a:pt x="2035810" y="30480"/>
                </a:cubicBezTo>
                <a:cubicBezTo>
                  <a:pt x="2032000" y="31750"/>
                  <a:pt x="2026920" y="34290"/>
                  <a:pt x="2024380" y="33020"/>
                </a:cubicBezTo>
                <a:cubicBezTo>
                  <a:pt x="2018030" y="31750"/>
                  <a:pt x="2015490" y="34290"/>
                  <a:pt x="2010410" y="36830"/>
                </a:cubicBezTo>
                <a:cubicBezTo>
                  <a:pt x="2005330" y="40640"/>
                  <a:pt x="1998980" y="43180"/>
                  <a:pt x="1993900" y="45720"/>
                </a:cubicBezTo>
                <a:cubicBezTo>
                  <a:pt x="1992630" y="45720"/>
                  <a:pt x="1991360" y="45720"/>
                  <a:pt x="1990090" y="44450"/>
                </a:cubicBezTo>
                <a:cubicBezTo>
                  <a:pt x="1988820" y="44450"/>
                  <a:pt x="1987550" y="43180"/>
                  <a:pt x="1987550" y="43180"/>
                </a:cubicBezTo>
                <a:cubicBezTo>
                  <a:pt x="1981200" y="45720"/>
                  <a:pt x="1974850" y="48260"/>
                  <a:pt x="1968500" y="45720"/>
                </a:cubicBezTo>
                <a:cubicBezTo>
                  <a:pt x="1967230" y="45720"/>
                  <a:pt x="1967230" y="46990"/>
                  <a:pt x="1965960" y="46990"/>
                </a:cubicBezTo>
                <a:cubicBezTo>
                  <a:pt x="1958340" y="49530"/>
                  <a:pt x="1953260" y="58420"/>
                  <a:pt x="1943100" y="58420"/>
                </a:cubicBezTo>
                <a:cubicBezTo>
                  <a:pt x="1935480" y="58420"/>
                  <a:pt x="1927860" y="64770"/>
                  <a:pt x="1920240" y="64770"/>
                </a:cubicBezTo>
                <a:cubicBezTo>
                  <a:pt x="1911350" y="66040"/>
                  <a:pt x="1903730" y="68580"/>
                  <a:pt x="1896110" y="72390"/>
                </a:cubicBezTo>
                <a:cubicBezTo>
                  <a:pt x="1893570" y="73660"/>
                  <a:pt x="1891030" y="73660"/>
                  <a:pt x="1889760" y="73660"/>
                </a:cubicBezTo>
                <a:cubicBezTo>
                  <a:pt x="1883410" y="71120"/>
                  <a:pt x="1879600" y="74930"/>
                  <a:pt x="1877060" y="78740"/>
                </a:cubicBezTo>
                <a:cubicBezTo>
                  <a:pt x="1870710" y="87630"/>
                  <a:pt x="1860550" y="90170"/>
                  <a:pt x="1851660" y="92710"/>
                </a:cubicBezTo>
                <a:cubicBezTo>
                  <a:pt x="1840230" y="95250"/>
                  <a:pt x="1828800" y="96520"/>
                  <a:pt x="1817370" y="97790"/>
                </a:cubicBezTo>
                <a:cubicBezTo>
                  <a:pt x="1816100" y="97790"/>
                  <a:pt x="1814830" y="101600"/>
                  <a:pt x="1812290" y="102870"/>
                </a:cubicBezTo>
                <a:cubicBezTo>
                  <a:pt x="1811020" y="102870"/>
                  <a:pt x="1809750" y="101600"/>
                  <a:pt x="1809750" y="101600"/>
                </a:cubicBezTo>
                <a:cubicBezTo>
                  <a:pt x="1803400" y="109220"/>
                  <a:pt x="1799590" y="120650"/>
                  <a:pt x="1786890" y="119380"/>
                </a:cubicBezTo>
                <a:lnTo>
                  <a:pt x="1785620" y="119380"/>
                </a:lnTo>
                <a:cubicBezTo>
                  <a:pt x="1775460" y="125730"/>
                  <a:pt x="1765300" y="123190"/>
                  <a:pt x="1756410" y="120650"/>
                </a:cubicBezTo>
                <a:cubicBezTo>
                  <a:pt x="1753870" y="120650"/>
                  <a:pt x="1750060" y="118110"/>
                  <a:pt x="1748790" y="115570"/>
                </a:cubicBezTo>
                <a:cubicBezTo>
                  <a:pt x="1744980" y="107950"/>
                  <a:pt x="1734820" y="105410"/>
                  <a:pt x="1727200" y="107950"/>
                </a:cubicBezTo>
                <a:cubicBezTo>
                  <a:pt x="1720850" y="110490"/>
                  <a:pt x="1714500" y="111760"/>
                  <a:pt x="1708150" y="114300"/>
                </a:cubicBezTo>
                <a:cubicBezTo>
                  <a:pt x="1697990" y="116840"/>
                  <a:pt x="1689100" y="118110"/>
                  <a:pt x="1678940" y="113030"/>
                </a:cubicBezTo>
                <a:cubicBezTo>
                  <a:pt x="1668780" y="107950"/>
                  <a:pt x="1661160" y="111760"/>
                  <a:pt x="1656080" y="123190"/>
                </a:cubicBezTo>
                <a:cubicBezTo>
                  <a:pt x="1652270" y="130810"/>
                  <a:pt x="1642109" y="132080"/>
                  <a:pt x="1635759" y="125730"/>
                </a:cubicBezTo>
                <a:cubicBezTo>
                  <a:pt x="1631949" y="121920"/>
                  <a:pt x="1629409" y="123190"/>
                  <a:pt x="1625599" y="125730"/>
                </a:cubicBezTo>
                <a:lnTo>
                  <a:pt x="1617979" y="133350"/>
                </a:lnTo>
                <a:cubicBezTo>
                  <a:pt x="1616709" y="134620"/>
                  <a:pt x="1614169" y="134620"/>
                  <a:pt x="1612899" y="134620"/>
                </a:cubicBezTo>
                <a:lnTo>
                  <a:pt x="1605279" y="134620"/>
                </a:lnTo>
                <a:cubicBezTo>
                  <a:pt x="1600199" y="134620"/>
                  <a:pt x="1595119" y="133350"/>
                  <a:pt x="1590040" y="132080"/>
                </a:cubicBezTo>
                <a:cubicBezTo>
                  <a:pt x="1583690" y="130810"/>
                  <a:pt x="1578609" y="127000"/>
                  <a:pt x="1572259" y="125730"/>
                </a:cubicBezTo>
                <a:cubicBezTo>
                  <a:pt x="1562099" y="124460"/>
                  <a:pt x="1559559" y="115570"/>
                  <a:pt x="1555749" y="109220"/>
                </a:cubicBezTo>
                <a:cubicBezTo>
                  <a:pt x="1553209" y="105410"/>
                  <a:pt x="1548129" y="100330"/>
                  <a:pt x="1543049" y="101600"/>
                </a:cubicBezTo>
                <a:cubicBezTo>
                  <a:pt x="1537969" y="104140"/>
                  <a:pt x="1532889" y="101600"/>
                  <a:pt x="1529079" y="100330"/>
                </a:cubicBezTo>
                <a:cubicBezTo>
                  <a:pt x="1527809" y="100330"/>
                  <a:pt x="1525269" y="99060"/>
                  <a:pt x="1523999" y="99060"/>
                </a:cubicBezTo>
                <a:cubicBezTo>
                  <a:pt x="1515109" y="96520"/>
                  <a:pt x="1508759" y="101600"/>
                  <a:pt x="1502409" y="107950"/>
                </a:cubicBezTo>
                <a:lnTo>
                  <a:pt x="1497329" y="113030"/>
                </a:lnTo>
                <a:cubicBezTo>
                  <a:pt x="1496059" y="114300"/>
                  <a:pt x="1496059" y="116840"/>
                  <a:pt x="1494790" y="118110"/>
                </a:cubicBezTo>
                <a:cubicBezTo>
                  <a:pt x="1487170" y="124460"/>
                  <a:pt x="1479550" y="121920"/>
                  <a:pt x="1470659" y="118110"/>
                </a:cubicBezTo>
                <a:cubicBezTo>
                  <a:pt x="1463040" y="114300"/>
                  <a:pt x="1454149" y="118110"/>
                  <a:pt x="1451609" y="125730"/>
                </a:cubicBezTo>
                <a:cubicBezTo>
                  <a:pt x="1450340" y="130810"/>
                  <a:pt x="1449070" y="134620"/>
                  <a:pt x="1442720" y="137160"/>
                </a:cubicBezTo>
                <a:cubicBezTo>
                  <a:pt x="1436370" y="140970"/>
                  <a:pt x="1428750" y="143510"/>
                  <a:pt x="1427480" y="152400"/>
                </a:cubicBezTo>
                <a:cubicBezTo>
                  <a:pt x="1427480" y="153670"/>
                  <a:pt x="1426210" y="154940"/>
                  <a:pt x="1424940" y="154940"/>
                </a:cubicBezTo>
                <a:cubicBezTo>
                  <a:pt x="1421130" y="156210"/>
                  <a:pt x="1418590" y="157480"/>
                  <a:pt x="1414780" y="158750"/>
                </a:cubicBezTo>
                <a:lnTo>
                  <a:pt x="1403350" y="158750"/>
                </a:lnTo>
                <a:cubicBezTo>
                  <a:pt x="1395730" y="157480"/>
                  <a:pt x="1388110" y="154940"/>
                  <a:pt x="1380490" y="153670"/>
                </a:cubicBezTo>
                <a:cubicBezTo>
                  <a:pt x="1371600" y="152400"/>
                  <a:pt x="1363979" y="157480"/>
                  <a:pt x="1355090" y="158750"/>
                </a:cubicBezTo>
                <a:lnTo>
                  <a:pt x="1353820" y="160020"/>
                </a:lnTo>
                <a:cubicBezTo>
                  <a:pt x="1351280" y="163830"/>
                  <a:pt x="1347470" y="162560"/>
                  <a:pt x="1344930" y="160020"/>
                </a:cubicBezTo>
                <a:cubicBezTo>
                  <a:pt x="1339850" y="154940"/>
                  <a:pt x="1330960" y="153670"/>
                  <a:pt x="1324610" y="156210"/>
                </a:cubicBezTo>
                <a:cubicBezTo>
                  <a:pt x="1316990" y="160020"/>
                  <a:pt x="1309370" y="162560"/>
                  <a:pt x="1301750" y="165100"/>
                </a:cubicBezTo>
                <a:cubicBezTo>
                  <a:pt x="1299210" y="165100"/>
                  <a:pt x="1296670" y="163830"/>
                  <a:pt x="1295400" y="163830"/>
                </a:cubicBezTo>
                <a:cubicBezTo>
                  <a:pt x="1292860" y="163830"/>
                  <a:pt x="1289050" y="162560"/>
                  <a:pt x="1287780" y="163830"/>
                </a:cubicBezTo>
                <a:cubicBezTo>
                  <a:pt x="1277620" y="171450"/>
                  <a:pt x="1267460" y="168910"/>
                  <a:pt x="1258570" y="163830"/>
                </a:cubicBezTo>
                <a:cubicBezTo>
                  <a:pt x="1253490" y="161290"/>
                  <a:pt x="1245870" y="158750"/>
                  <a:pt x="1243330" y="151130"/>
                </a:cubicBezTo>
                <a:cubicBezTo>
                  <a:pt x="1242060" y="146050"/>
                  <a:pt x="1236980" y="140970"/>
                  <a:pt x="1233170" y="137160"/>
                </a:cubicBezTo>
                <a:cubicBezTo>
                  <a:pt x="1226820" y="130810"/>
                  <a:pt x="1220470" y="121920"/>
                  <a:pt x="1209040" y="121920"/>
                </a:cubicBezTo>
                <a:cubicBezTo>
                  <a:pt x="1206500" y="121920"/>
                  <a:pt x="1203959" y="116840"/>
                  <a:pt x="1202690" y="118110"/>
                </a:cubicBezTo>
                <a:cubicBezTo>
                  <a:pt x="1197609" y="119380"/>
                  <a:pt x="1197609" y="116840"/>
                  <a:pt x="1195070" y="114300"/>
                </a:cubicBezTo>
                <a:cubicBezTo>
                  <a:pt x="1192530" y="111760"/>
                  <a:pt x="1188720" y="109220"/>
                  <a:pt x="1186180" y="105410"/>
                </a:cubicBezTo>
                <a:cubicBezTo>
                  <a:pt x="1182370" y="100330"/>
                  <a:pt x="1178560" y="93980"/>
                  <a:pt x="1174750" y="88900"/>
                </a:cubicBezTo>
                <a:cubicBezTo>
                  <a:pt x="1170940" y="83820"/>
                  <a:pt x="1168400" y="77470"/>
                  <a:pt x="1164590" y="72390"/>
                </a:cubicBezTo>
                <a:cubicBezTo>
                  <a:pt x="1163320" y="71120"/>
                  <a:pt x="1159509" y="69850"/>
                  <a:pt x="1158240" y="71120"/>
                </a:cubicBezTo>
                <a:lnTo>
                  <a:pt x="1143000" y="78740"/>
                </a:lnTo>
                <a:cubicBezTo>
                  <a:pt x="1140460" y="80010"/>
                  <a:pt x="1139190" y="82550"/>
                  <a:pt x="1137920" y="85090"/>
                </a:cubicBezTo>
                <a:lnTo>
                  <a:pt x="1136650" y="83820"/>
                </a:lnTo>
                <a:cubicBezTo>
                  <a:pt x="1137920" y="80010"/>
                  <a:pt x="1139190" y="76200"/>
                  <a:pt x="1140460" y="74930"/>
                </a:cubicBezTo>
                <a:lnTo>
                  <a:pt x="1125220" y="71120"/>
                </a:lnTo>
                <a:cubicBezTo>
                  <a:pt x="1121410" y="69850"/>
                  <a:pt x="1115060" y="69850"/>
                  <a:pt x="1112520" y="69850"/>
                </a:cubicBezTo>
                <a:lnTo>
                  <a:pt x="1092200" y="69850"/>
                </a:lnTo>
                <a:cubicBezTo>
                  <a:pt x="1084580" y="69850"/>
                  <a:pt x="1078230" y="68580"/>
                  <a:pt x="1070610" y="69850"/>
                </a:cubicBezTo>
                <a:cubicBezTo>
                  <a:pt x="1065530" y="71120"/>
                  <a:pt x="1061720" y="68580"/>
                  <a:pt x="1057910" y="66040"/>
                </a:cubicBezTo>
                <a:cubicBezTo>
                  <a:pt x="1047750" y="58420"/>
                  <a:pt x="1037590" y="49530"/>
                  <a:pt x="1023620" y="53340"/>
                </a:cubicBezTo>
                <a:cubicBezTo>
                  <a:pt x="1022350" y="53340"/>
                  <a:pt x="1019810" y="52070"/>
                  <a:pt x="1018540" y="50800"/>
                </a:cubicBezTo>
                <a:cubicBezTo>
                  <a:pt x="1014730" y="49530"/>
                  <a:pt x="1012190" y="46990"/>
                  <a:pt x="1007110" y="44450"/>
                </a:cubicBezTo>
                <a:cubicBezTo>
                  <a:pt x="1007110" y="48260"/>
                  <a:pt x="1007110" y="49530"/>
                  <a:pt x="1008380" y="52070"/>
                </a:cubicBezTo>
                <a:cubicBezTo>
                  <a:pt x="1005840" y="54610"/>
                  <a:pt x="1004570" y="53340"/>
                  <a:pt x="1003300" y="52070"/>
                </a:cubicBezTo>
                <a:cubicBezTo>
                  <a:pt x="1002030" y="53340"/>
                  <a:pt x="1000760" y="55880"/>
                  <a:pt x="999490" y="55880"/>
                </a:cubicBezTo>
                <a:cubicBezTo>
                  <a:pt x="993140" y="58420"/>
                  <a:pt x="986790" y="59690"/>
                  <a:pt x="980440" y="62230"/>
                </a:cubicBezTo>
                <a:cubicBezTo>
                  <a:pt x="977900" y="63500"/>
                  <a:pt x="975360" y="64770"/>
                  <a:pt x="974090" y="66040"/>
                </a:cubicBezTo>
                <a:cubicBezTo>
                  <a:pt x="969010" y="69850"/>
                  <a:pt x="965200" y="76200"/>
                  <a:pt x="956310" y="74930"/>
                </a:cubicBezTo>
                <a:cubicBezTo>
                  <a:pt x="955040" y="74930"/>
                  <a:pt x="952500" y="77470"/>
                  <a:pt x="949960" y="77470"/>
                </a:cubicBezTo>
                <a:cubicBezTo>
                  <a:pt x="947420" y="78740"/>
                  <a:pt x="943610" y="78740"/>
                  <a:pt x="941070" y="80010"/>
                </a:cubicBezTo>
                <a:lnTo>
                  <a:pt x="938530" y="80010"/>
                </a:lnTo>
                <a:cubicBezTo>
                  <a:pt x="930910" y="82550"/>
                  <a:pt x="924560" y="85090"/>
                  <a:pt x="916940" y="86360"/>
                </a:cubicBezTo>
                <a:lnTo>
                  <a:pt x="911860" y="86360"/>
                </a:lnTo>
                <a:cubicBezTo>
                  <a:pt x="905510" y="86360"/>
                  <a:pt x="900430" y="85090"/>
                  <a:pt x="894080" y="85090"/>
                </a:cubicBezTo>
                <a:cubicBezTo>
                  <a:pt x="887730" y="85090"/>
                  <a:pt x="881380" y="87630"/>
                  <a:pt x="875030" y="87630"/>
                </a:cubicBezTo>
                <a:cubicBezTo>
                  <a:pt x="867410" y="87630"/>
                  <a:pt x="858520" y="87630"/>
                  <a:pt x="852170" y="82550"/>
                </a:cubicBezTo>
                <a:cubicBezTo>
                  <a:pt x="850900" y="81280"/>
                  <a:pt x="847090" y="81280"/>
                  <a:pt x="844550" y="82550"/>
                </a:cubicBezTo>
                <a:cubicBezTo>
                  <a:pt x="835660" y="83820"/>
                  <a:pt x="826770" y="85090"/>
                  <a:pt x="819150" y="87630"/>
                </a:cubicBezTo>
                <a:cubicBezTo>
                  <a:pt x="811530" y="90170"/>
                  <a:pt x="807720" y="87630"/>
                  <a:pt x="805180" y="81280"/>
                </a:cubicBezTo>
                <a:cubicBezTo>
                  <a:pt x="803910" y="78740"/>
                  <a:pt x="801370" y="76200"/>
                  <a:pt x="798830" y="73660"/>
                </a:cubicBezTo>
                <a:cubicBezTo>
                  <a:pt x="795020" y="71120"/>
                  <a:pt x="791210" y="67310"/>
                  <a:pt x="787400" y="67310"/>
                </a:cubicBezTo>
                <a:cubicBezTo>
                  <a:pt x="778510" y="67310"/>
                  <a:pt x="773430" y="62230"/>
                  <a:pt x="767080" y="58420"/>
                </a:cubicBezTo>
                <a:cubicBezTo>
                  <a:pt x="756920" y="52070"/>
                  <a:pt x="748030" y="44450"/>
                  <a:pt x="735330" y="45720"/>
                </a:cubicBezTo>
                <a:lnTo>
                  <a:pt x="735330" y="39370"/>
                </a:lnTo>
                <a:cubicBezTo>
                  <a:pt x="737870" y="39370"/>
                  <a:pt x="740410" y="39370"/>
                  <a:pt x="742950" y="38100"/>
                </a:cubicBezTo>
                <a:cubicBezTo>
                  <a:pt x="739140" y="35560"/>
                  <a:pt x="739140" y="31750"/>
                  <a:pt x="736600" y="29210"/>
                </a:cubicBezTo>
                <a:cubicBezTo>
                  <a:pt x="731520" y="25400"/>
                  <a:pt x="726440" y="24130"/>
                  <a:pt x="721360" y="21590"/>
                </a:cubicBezTo>
                <a:cubicBezTo>
                  <a:pt x="717550" y="20320"/>
                  <a:pt x="712470" y="20320"/>
                  <a:pt x="715010" y="26670"/>
                </a:cubicBezTo>
                <a:cubicBezTo>
                  <a:pt x="708660" y="27940"/>
                  <a:pt x="703580" y="27940"/>
                  <a:pt x="701040" y="30480"/>
                </a:cubicBezTo>
                <a:cubicBezTo>
                  <a:pt x="695960" y="34290"/>
                  <a:pt x="690880" y="31750"/>
                  <a:pt x="687070" y="29210"/>
                </a:cubicBezTo>
                <a:cubicBezTo>
                  <a:pt x="684530" y="27940"/>
                  <a:pt x="681990" y="26670"/>
                  <a:pt x="679450" y="27940"/>
                </a:cubicBezTo>
                <a:cubicBezTo>
                  <a:pt x="664210" y="35560"/>
                  <a:pt x="648970" y="31750"/>
                  <a:pt x="633730" y="31750"/>
                </a:cubicBezTo>
                <a:cubicBezTo>
                  <a:pt x="631190" y="31750"/>
                  <a:pt x="628650" y="30480"/>
                  <a:pt x="624840" y="30480"/>
                </a:cubicBezTo>
                <a:cubicBezTo>
                  <a:pt x="619760" y="29210"/>
                  <a:pt x="615950" y="26670"/>
                  <a:pt x="610870" y="25400"/>
                </a:cubicBezTo>
                <a:cubicBezTo>
                  <a:pt x="605790" y="24130"/>
                  <a:pt x="599440" y="22860"/>
                  <a:pt x="594360" y="21590"/>
                </a:cubicBezTo>
                <a:lnTo>
                  <a:pt x="590550" y="21590"/>
                </a:lnTo>
                <a:cubicBezTo>
                  <a:pt x="581660" y="21590"/>
                  <a:pt x="572770" y="22860"/>
                  <a:pt x="565150" y="22860"/>
                </a:cubicBezTo>
                <a:cubicBezTo>
                  <a:pt x="558800" y="22860"/>
                  <a:pt x="552450" y="20320"/>
                  <a:pt x="544830" y="19050"/>
                </a:cubicBezTo>
                <a:cubicBezTo>
                  <a:pt x="543560" y="8890"/>
                  <a:pt x="533400" y="11430"/>
                  <a:pt x="527050" y="6350"/>
                </a:cubicBezTo>
                <a:cubicBezTo>
                  <a:pt x="525780" y="5080"/>
                  <a:pt x="523240" y="6350"/>
                  <a:pt x="521970" y="6350"/>
                </a:cubicBezTo>
                <a:cubicBezTo>
                  <a:pt x="514350" y="5080"/>
                  <a:pt x="509270" y="8890"/>
                  <a:pt x="506730" y="15240"/>
                </a:cubicBezTo>
                <a:cubicBezTo>
                  <a:pt x="502920" y="21590"/>
                  <a:pt x="492760" y="24130"/>
                  <a:pt x="496570" y="34290"/>
                </a:cubicBezTo>
                <a:cubicBezTo>
                  <a:pt x="497840" y="35560"/>
                  <a:pt x="500380" y="36830"/>
                  <a:pt x="501650" y="39370"/>
                </a:cubicBezTo>
                <a:cubicBezTo>
                  <a:pt x="501650" y="43180"/>
                  <a:pt x="500380" y="45720"/>
                  <a:pt x="496570" y="44450"/>
                </a:cubicBezTo>
                <a:cubicBezTo>
                  <a:pt x="495300" y="44450"/>
                  <a:pt x="494030" y="46990"/>
                  <a:pt x="492760" y="48260"/>
                </a:cubicBezTo>
                <a:cubicBezTo>
                  <a:pt x="491490" y="49530"/>
                  <a:pt x="491490" y="52070"/>
                  <a:pt x="490220" y="52070"/>
                </a:cubicBezTo>
                <a:cubicBezTo>
                  <a:pt x="482600" y="54610"/>
                  <a:pt x="477520" y="60960"/>
                  <a:pt x="468630" y="59690"/>
                </a:cubicBezTo>
                <a:lnTo>
                  <a:pt x="466090" y="59690"/>
                </a:lnTo>
                <a:cubicBezTo>
                  <a:pt x="458470" y="66040"/>
                  <a:pt x="450850" y="64770"/>
                  <a:pt x="441960" y="63500"/>
                </a:cubicBezTo>
                <a:cubicBezTo>
                  <a:pt x="438150" y="62230"/>
                  <a:pt x="433070" y="63500"/>
                  <a:pt x="427990" y="63500"/>
                </a:cubicBezTo>
                <a:cubicBezTo>
                  <a:pt x="424180" y="63500"/>
                  <a:pt x="420370" y="63500"/>
                  <a:pt x="416560" y="60960"/>
                </a:cubicBezTo>
                <a:cubicBezTo>
                  <a:pt x="411480" y="58420"/>
                  <a:pt x="406400" y="54610"/>
                  <a:pt x="401320" y="52070"/>
                </a:cubicBezTo>
                <a:cubicBezTo>
                  <a:pt x="396240" y="49530"/>
                  <a:pt x="389890" y="49530"/>
                  <a:pt x="389890" y="40640"/>
                </a:cubicBezTo>
                <a:cubicBezTo>
                  <a:pt x="389890" y="39370"/>
                  <a:pt x="387350" y="38100"/>
                  <a:pt x="387350" y="36830"/>
                </a:cubicBezTo>
                <a:cubicBezTo>
                  <a:pt x="378460" y="44450"/>
                  <a:pt x="370840" y="50800"/>
                  <a:pt x="363220" y="57150"/>
                </a:cubicBezTo>
                <a:cubicBezTo>
                  <a:pt x="359410" y="60960"/>
                  <a:pt x="354330" y="66040"/>
                  <a:pt x="356870" y="72390"/>
                </a:cubicBezTo>
                <a:cubicBezTo>
                  <a:pt x="356870" y="73660"/>
                  <a:pt x="355600" y="74930"/>
                  <a:pt x="355600" y="76200"/>
                </a:cubicBezTo>
                <a:cubicBezTo>
                  <a:pt x="354330" y="78740"/>
                  <a:pt x="353060" y="81280"/>
                  <a:pt x="350520" y="82550"/>
                </a:cubicBezTo>
                <a:cubicBezTo>
                  <a:pt x="347980" y="86360"/>
                  <a:pt x="345440" y="90170"/>
                  <a:pt x="342900" y="95250"/>
                </a:cubicBezTo>
                <a:lnTo>
                  <a:pt x="335280" y="102870"/>
                </a:lnTo>
                <a:cubicBezTo>
                  <a:pt x="332740" y="106680"/>
                  <a:pt x="330200" y="110490"/>
                  <a:pt x="326390" y="113030"/>
                </a:cubicBezTo>
                <a:cubicBezTo>
                  <a:pt x="317500" y="120650"/>
                  <a:pt x="308610" y="128270"/>
                  <a:pt x="298450" y="135890"/>
                </a:cubicBezTo>
                <a:cubicBezTo>
                  <a:pt x="293370" y="140970"/>
                  <a:pt x="287020" y="144780"/>
                  <a:pt x="281940" y="149860"/>
                </a:cubicBezTo>
                <a:cubicBezTo>
                  <a:pt x="273050" y="157480"/>
                  <a:pt x="262890" y="163830"/>
                  <a:pt x="257810" y="175260"/>
                </a:cubicBezTo>
                <a:cubicBezTo>
                  <a:pt x="257810" y="176530"/>
                  <a:pt x="255270" y="177800"/>
                  <a:pt x="254000" y="179070"/>
                </a:cubicBezTo>
                <a:cubicBezTo>
                  <a:pt x="247650" y="184150"/>
                  <a:pt x="237490" y="184150"/>
                  <a:pt x="237490" y="194310"/>
                </a:cubicBezTo>
                <a:cubicBezTo>
                  <a:pt x="227330" y="194310"/>
                  <a:pt x="222250" y="201930"/>
                  <a:pt x="217170" y="208280"/>
                </a:cubicBezTo>
                <a:cubicBezTo>
                  <a:pt x="213360" y="213360"/>
                  <a:pt x="209550" y="219710"/>
                  <a:pt x="204470" y="223520"/>
                </a:cubicBezTo>
                <a:cubicBezTo>
                  <a:pt x="199390" y="226060"/>
                  <a:pt x="193040" y="224790"/>
                  <a:pt x="186690" y="224790"/>
                </a:cubicBezTo>
                <a:cubicBezTo>
                  <a:pt x="184150" y="224790"/>
                  <a:pt x="181610" y="224790"/>
                  <a:pt x="181610" y="226060"/>
                </a:cubicBezTo>
                <a:cubicBezTo>
                  <a:pt x="176530" y="231140"/>
                  <a:pt x="170180" y="234950"/>
                  <a:pt x="166370" y="241300"/>
                </a:cubicBezTo>
                <a:cubicBezTo>
                  <a:pt x="162560" y="247650"/>
                  <a:pt x="158750" y="251460"/>
                  <a:pt x="152400" y="252730"/>
                </a:cubicBezTo>
                <a:cubicBezTo>
                  <a:pt x="146050" y="254000"/>
                  <a:pt x="139700" y="260350"/>
                  <a:pt x="130810" y="256540"/>
                </a:cubicBezTo>
                <a:cubicBezTo>
                  <a:pt x="123190" y="254000"/>
                  <a:pt x="114300" y="256540"/>
                  <a:pt x="109220" y="251460"/>
                </a:cubicBezTo>
                <a:cubicBezTo>
                  <a:pt x="99060" y="252730"/>
                  <a:pt x="91440" y="255270"/>
                  <a:pt x="82550" y="256540"/>
                </a:cubicBezTo>
                <a:cubicBezTo>
                  <a:pt x="72390" y="259080"/>
                  <a:pt x="60960" y="257810"/>
                  <a:pt x="52070" y="265430"/>
                </a:cubicBezTo>
                <a:cubicBezTo>
                  <a:pt x="44450" y="271780"/>
                  <a:pt x="38100" y="278130"/>
                  <a:pt x="26670" y="276860"/>
                </a:cubicBezTo>
                <a:cubicBezTo>
                  <a:pt x="27940" y="284480"/>
                  <a:pt x="29210" y="290830"/>
                  <a:pt x="30480" y="298450"/>
                </a:cubicBezTo>
                <a:cubicBezTo>
                  <a:pt x="33020" y="318770"/>
                  <a:pt x="35560" y="339090"/>
                  <a:pt x="36830" y="359410"/>
                </a:cubicBezTo>
                <a:cubicBezTo>
                  <a:pt x="40640" y="384810"/>
                  <a:pt x="41910" y="408940"/>
                  <a:pt x="39370" y="433070"/>
                </a:cubicBezTo>
                <a:cubicBezTo>
                  <a:pt x="36830" y="467360"/>
                  <a:pt x="25400" y="1640840"/>
                  <a:pt x="13970" y="1672590"/>
                </a:cubicBezTo>
                <a:lnTo>
                  <a:pt x="2540" y="1699260"/>
                </a:lnTo>
                <a:cubicBezTo>
                  <a:pt x="0" y="1705610"/>
                  <a:pt x="3810" y="1709420"/>
                  <a:pt x="10160" y="1710690"/>
                </a:cubicBezTo>
                <a:cubicBezTo>
                  <a:pt x="17780" y="1711960"/>
                  <a:pt x="20320" y="1717040"/>
                  <a:pt x="22860" y="1723390"/>
                </a:cubicBezTo>
                <a:cubicBezTo>
                  <a:pt x="25400" y="1733550"/>
                  <a:pt x="21590" y="1743710"/>
                  <a:pt x="26670" y="1753870"/>
                </a:cubicBezTo>
                <a:cubicBezTo>
                  <a:pt x="29210" y="1758950"/>
                  <a:pt x="26670" y="1767840"/>
                  <a:pt x="25400" y="1775460"/>
                </a:cubicBezTo>
                <a:cubicBezTo>
                  <a:pt x="24130" y="1785620"/>
                  <a:pt x="26670" y="1795780"/>
                  <a:pt x="30480" y="1804670"/>
                </a:cubicBezTo>
                <a:cubicBezTo>
                  <a:pt x="39370" y="1819910"/>
                  <a:pt x="40640" y="1837690"/>
                  <a:pt x="40640" y="1854200"/>
                </a:cubicBezTo>
                <a:cubicBezTo>
                  <a:pt x="40640" y="1858010"/>
                  <a:pt x="41910" y="1861820"/>
                  <a:pt x="43180" y="1864360"/>
                </a:cubicBezTo>
                <a:cubicBezTo>
                  <a:pt x="45720" y="1866900"/>
                  <a:pt x="50800" y="1869440"/>
                  <a:pt x="55880" y="1870710"/>
                </a:cubicBezTo>
                <a:lnTo>
                  <a:pt x="86360" y="1885950"/>
                </a:lnTo>
                <a:cubicBezTo>
                  <a:pt x="100330" y="1893570"/>
                  <a:pt x="111760" y="1892300"/>
                  <a:pt x="124460" y="1883410"/>
                </a:cubicBezTo>
                <a:cubicBezTo>
                  <a:pt x="125730" y="1882140"/>
                  <a:pt x="129540" y="1880870"/>
                  <a:pt x="130810" y="1880870"/>
                </a:cubicBezTo>
                <a:cubicBezTo>
                  <a:pt x="139700" y="1882140"/>
                  <a:pt x="148590" y="1882140"/>
                  <a:pt x="156210" y="1889760"/>
                </a:cubicBezTo>
                <a:cubicBezTo>
                  <a:pt x="165100" y="1897380"/>
                  <a:pt x="177800" y="1902460"/>
                  <a:pt x="187960" y="1908810"/>
                </a:cubicBezTo>
                <a:cubicBezTo>
                  <a:pt x="194310" y="1912620"/>
                  <a:pt x="201930" y="1917700"/>
                  <a:pt x="205740" y="1922780"/>
                </a:cubicBezTo>
                <a:cubicBezTo>
                  <a:pt x="208280" y="1925320"/>
                  <a:pt x="210820" y="1927860"/>
                  <a:pt x="213360" y="1929130"/>
                </a:cubicBezTo>
                <a:cubicBezTo>
                  <a:pt x="227330" y="1934210"/>
                  <a:pt x="234950" y="1946910"/>
                  <a:pt x="243840" y="1957070"/>
                </a:cubicBezTo>
                <a:cubicBezTo>
                  <a:pt x="251460" y="1965960"/>
                  <a:pt x="261620" y="1971040"/>
                  <a:pt x="273050" y="1972310"/>
                </a:cubicBezTo>
                <a:cubicBezTo>
                  <a:pt x="285750" y="1974850"/>
                  <a:pt x="298450" y="1976120"/>
                  <a:pt x="311150" y="1978660"/>
                </a:cubicBezTo>
                <a:cubicBezTo>
                  <a:pt x="316230" y="1979930"/>
                  <a:pt x="322580" y="1981200"/>
                  <a:pt x="327660" y="1983740"/>
                </a:cubicBezTo>
                <a:cubicBezTo>
                  <a:pt x="334010" y="1986280"/>
                  <a:pt x="340360" y="1986280"/>
                  <a:pt x="345440" y="1990090"/>
                </a:cubicBezTo>
                <a:cubicBezTo>
                  <a:pt x="353060" y="1996440"/>
                  <a:pt x="360680" y="2000250"/>
                  <a:pt x="370840" y="1997710"/>
                </a:cubicBezTo>
                <a:cubicBezTo>
                  <a:pt x="374650" y="1996440"/>
                  <a:pt x="379730" y="1998980"/>
                  <a:pt x="383540" y="2000250"/>
                </a:cubicBezTo>
                <a:cubicBezTo>
                  <a:pt x="384810" y="2000250"/>
                  <a:pt x="386080" y="2001520"/>
                  <a:pt x="387350" y="2001520"/>
                </a:cubicBezTo>
                <a:cubicBezTo>
                  <a:pt x="401320" y="2002790"/>
                  <a:pt x="414020" y="2000250"/>
                  <a:pt x="426720" y="1997710"/>
                </a:cubicBezTo>
                <a:cubicBezTo>
                  <a:pt x="431800" y="1996440"/>
                  <a:pt x="436880" y="1995170"/>
                  <a:pt x="441960" y="1992630"/>
                </a:cubicBezTo>
                <a:cubicBezTo>
                  <a:pt x="455930" y="1986280"/>
                  <a:pt x="469900" y="1979930"/>
                  <a:pt x="482600" y="1972310"/>
                </a:cubicBezTo>
                <a:cubicBezTo>
                  <a:pt x="491490" y="1967230"/>
                  <a:pt x="500380" y="1962150"/>
                  <a:pt x="510540" y="1967230"/>
                </a:cubicBezTo>
                <a:lnTo>
                  <a:pt x="515620" y="1967230"/>
                </a:lnTo>
                <a:cubicBezTo>
                  <a:pt x="524510" y="1967230"/>
                  <a:pt x="533400" y="1965960"/>
                  <a:pt x="541020" y="1964690"/>
                </a:cubicBezTo>
                <a:cubicBezTo>
                  <a:pt x="542290" y="1964690"/>
                  <a:pt x="544830" y="1964690"/>
                  <a:pt x="544830" y="1963420"/>
                </a:cubicBezTo>
                <a:cubicBezTo>
                  <a:pt x="548640" y="1958340"/>
                  <a:pt x="554990" y="1958340"/>
                  <a:pt x="561340" y="1957070"/>
                </a:cubicBezTo>
                <a:cubicBezTo>
                  <a:pt x="571500" y="1955800"/>
                  <a:pt x="581660" y="1955800"/>
                  <a:pt x="589280" y="1949450"/>
                </a:cubicBezTo>
                <a:cubicBezTo>
                  <a:pt x="596900" y="1944370"/>
                  <a:pt x="604520" y="1943100"/>
                  <a:pt x="613410" y="1941830"/>
                </a:cubicBezTo>
                <a:cubicBezTo>
                  <a:pt x="614680" y="1941830"/>
                  <a:pt x="617220" y="1940560"/>
                  <a:pt x="618490" y="1940560"/>
                </a:cubicBezTo>
                <a:cubicBezTo>
                  <a:pt x="624840" y="1939290"/>
                  <a:pt x="631190" y="1935480"/>
                  <a:pt x="636270" y="1936750"/>
                </a:cubicBezTo>
                <a:cubicBezTo>
                  <a:pt x="647700" y="1939290"/>
                  <a:pt x="652780" y="1935480"/>
                  <a:pt x="660400" y="1925320"/>
                </a:cubicBezTo>
                <a:cubicBezTo>
                  <a:pt x="661670" y="1922780"/>
                  <a:pt x="665480" y="1921510"/>
                  <a:pt x="668020" y="1920240"/>
                </a:cubicBezTo>
                <a:cubicBezTo>
                  <a:pt x="674370" y="1918970"/>
                  <a:pt x="680720" y="1920240"/>
                  <a:pt x="687070" y="1918970"/>
                </a:cubicBezTo>
                <a:cubicBezTo>
                  <a:pt x="690880" y="1918970"/>
                  <a:pt x="694690" y="1915160"/>
                  <a:pt x="697230" y="1915160"/>
                </a:cubicBezTo>
                <a:cubicBezTo>
                  <a:pt x="707390" y="1916430"/>
                  <a:pt x="718820" y="1912620"/>
                  <a:pt x="727710" y="1918970"/>
                </a:cubicBezTo>
                <a:cubicBezTo>
                  <a:pt x="728980" y="1920240"/>
                  <a:pt x="731520" y="1920240"/>
                  <a:pt x="734060" y="1920240"/>
                </a:cubicBezTo>
                <a:cubicBezTo>
                  <a:pt x="750570" y="1921510"/>
                  <a:pt x="764540" y="1926590"/>
                  <a:pt x="775970" y="1936750"/>
                </a:cubicBezTo>
                <a:cubicBezTo>
                  <a:pt x="779780" y="1940560"/>
                  <a:pt x="784860" y="1943100"/>
                  <a:pt x="788670" y="1945640"/>
                </a:cubicBezTo>
                <a:cubicBezTo>
                  <a:pt x="792480" y="1948180"/>
                  <a:pt x="797560" y="1948180"/>
                  <a:pt x="801370" y="1949450"/>
                </a:cubicBezTo>
                <a:cubicBezTo>
                  <a:pt x="805180" y="1950720"/>
                  <a:pt x="807720" y="1951990"/>
                  <a:pt x="811530" y="1951990"/>
                </a:cubicBezTo>
                <a:cubicBezTo>
                  <a:pt x="817880" y="1951990"/>
                  <a:pt x="822960" y="1954530"/>
                  <a:pt x="826770" y="1959610"/>
                </a:cubicBezTo>
                <a:cubicBezTo>
                  <a:pt x="828040" y="1960880"/>
                  <a:pt x="829310" y="1962150"/>
                  <a:pt x="830580" y="1964690"/>
                </a:cubicBezTo>
                <a:cubicBezTo>
                  <a:pt x="829310" y="1968500"/>
                  <a:pt x="836930" y="1978660"/>
                  <a:pt x="842010" y="1978660"/>
                </a:cubicBezTo>
                <a:cubicBezTo>
                  <a:pt x="850900" y="1978660"/>
                  <a:pt x="859790" y="1981200"/>
                  <a:pt x="867410" y="1987550"/>
                </a:cubicBezTo>
                <a:cubicBezTo>
                  <a:pt x="868680" y="1988820"/>
                  <a:pt x="871220" y="1988820"/>
                  <a:pt x="873760" y="1987550"/>
                </a:cubicBezTo>
                <a:cubicBezTo>
                  <a:pt x="877570" y="1986280"/>
                  <a:pt x="880110" y="1986280"/>
                  <a:pt x="882650" y="1990090"/>
                </a:cubicBezTo>
                <a:cubicBezTo>
                  <a:pt x="883920" y="1991360"/>
                  <a:pt x="889000" y="1991360"/>
                  <a:pt x="891540" y="1991360"/>
                </a:cubicBezTo>
                <a:cubicBezTo>
                  <a:pt x="897890" y="1991360"/>
                  <a:pt x="905510" y="1990090"/>
                  <a:pt x="911860" y="1991360"/>
                </a:cubicBezTo>
                <a:cubicBezTo>
                  <a:pt x="923290" y="1992630"/>
                  <a:pt x="933450" y="1993900"/>
                  <a:pt x="944880" y="1996440"/>
                </a:cubicBezTo>
                <a:cubicBezTo>
                  <a:pt x="947420" y="1996440"/>
                  <a:pt x="949960" y="1997710"/>
                  <a:pt x="951230" y="1998980"/>
                </a:cubicBezTo>
                <a:cubicBezTo>
                  <a:pt x="953770" y="2005330"/>
                  <a:pt x="960120" y="2005330"/>
                  <a:pt x="963930" y="2006600"/>
                </a:cubicBezTo>
                <a:cubicBezTo>
                  <a:pt x="967740" y="2007870"/>
                  <a:pt x="972820" y="2009140"/>
                  <a:pt x="975360" y="2009140"/>
                </a:cubicBezTo>
                <a:cubicBezTo>
                  <a:pt x="976630" y="2007870"/>
                  <a:pt x="979170" y="2006600"/>
                  <a:pt x="981710" y="2004060"/>
                </a:cubicBezTo>
                <a:cubicBezTo>
                  <a:pt x="976630" y="2004060"/>
                  <a:pt x="974090" y="2005330"/>
                  <a:pt x="971550" y="2005330"/>
                </a:cubicBezTo>
                <a:cubicBezTo>
                  <a:pt x="976630" y="1998980"/>
                  <a:pt x="981710" y="1997710"/>
                  <a:pt x="988060" y="2001520"/>
                </a:cubicBezTo>
                <a:cubicBezTo>
                  <a:pt x="995680" y="2007870"/>
                  <a:pt x="1002030" y="2007870"/>
                  <a:pt x="1010920" y="2001520"/>
                </a:cubicBezTo>
                <a:lnTo>
                  <a:pt x="1018540" y="1997710"/>
                </a:lnTo>
                <a:lnTo>
                  <a:pt x="1018540" y="1991360"/>
                </a:lnTo>
                <a:cubicBezTo>
                  <a:pt x="1022350" y="1992630"/>
                  <a:pt x="1026160" y="1995170"/>
                  <a:pt x="1028700" y="1995170"/>
                </a:cubicBezTo>
                <a:cubicBezTo>
                  <a:pt x="1036320" y="1991360"/>
                  <a:pt x="1043940" y="1987550"/>
                  <a:pt x="1050290" y="1982470"/>
                </a:cubicBezTo>
                <a:cubicBezTo>
                  <a:pt x="1057910" y="1977390"/>
                  <a:pt x="1064260" y="1971040"/>
                  <a:pt x="1070610" y="1965960"/>
                </a:cubicBezTo>
                <a:cubicBezTo>
                  <a:pt x="1071880" y="1965960"/>
                  <a:pt x="1071880" y="1964690"/>
                  <a:pt x="1073150" y="1964690"/>
                </a:cubicBezTo>
                <a:cubicBezTo>
                  <a:pt x="1082040" y="1962150"/>
                  <a:pt x="1089660" y="1960880"/>
                  <a:pt x="1098550" y="1958340"/>
                </a:cubicBezTo>
                <a:cubicBezTo>
                  <a:pt x="1103630" y="1957070"/>
                  <a:pt x="1107440" y="1954530"/>
                  <a:pt x="1112520" y="1953260"/>
                </a:cubicBezTo>
                <a:cubicBezTo>
                  <a:pt x="1116330" y="1951990"/>
                  <a:pt x="1118870" y="1951990"/>
                  <a:pt x="1122680" y="1950720"/>
                </a:cubicBezTo>
                <a:lnTo>
                  <a:pt x="1135380" y="1950720"/>
                </a:lnTo>
                <a:cubicBezTo>
                  <a:pt x="1137920" y="1950720"/>
                  <a:pt x="1141730" y="1950720"/>
                  <a:pt x="1144270" y="1949450"/>
                </a:cubicBezTo>
                <a:cubicBezTo>
                  <a:pt x="1145540" y="1946910"/>
                  <a:pt x="1148080" y="1943100"/>
                  <a:pt x="1149350" y="1943100"/>
                </a:cubicBezTo>
                <a:cubicBezTo>
                  <a:pt x="1153160" y="1943100"/>
                  <a:pt x="1155700" y="1945640"/>
                  <a:pt x="1159510" y="1946910"/>
                </a:cubicBezTo>
                <a:cubicBezTo>
                  <a:pt x="1160780" y="1946910"/>
                  <a:pt x="1160780" y="1948180"/>
                  <a:pt x="1160780" y="1949450"/>
                </a:cubicBezTo>
                <a:cubicBezTo>
                  <a:pt x="1165860" y="1954530"/>
                  <a:pt x="1169670" y="1960880"/>
                  <a:pt x="1174750" y="1965960"/>
                </a:cubicBezTo>
                <a:cubicBezTo>
                  <a:pt x="1181100" y="1972310"/>
                  <a:pt x="1187450" y="1972310"/>
                  <a:pt x="1191260" y="1968500"/>
                </a:cubicBezTo>
                <a:cubicBezTo>
                  <a:pt x="1197610" y="1963420"/>
                  <a:pt x="1202690" y="1959610"/>
                  <a:pt x="1211580" y="1962150"/>
                </a:cubicBezTo>
                <a:cubicBezTo>
                  <a:pt x="1212850" y="1962150"/>
                  <a:pt x="1215390" y="1963420"/>
                  <a:pt x="1216660" y="1962150"/>
                </a:cubicBezTo>
                <a:cubicBezTo>
                  <a:pt x="1223010" y="1959610"/>
                  <a:pt x="1230630" y="1957070"/>
                  <a:pt x="1236980" y="1953260"/>
                </a:cubicBezTo>
                <a:cubicBezTo>
                  <a:pt x="1240790" y="1951990"/>
                  <a:pt x="1245870" y="1951990"/>
                  <a:pt x="1247140" y="1949450"/>
                </a:cubicBezTo>
                <a:cubicBezTo>
                  <a:pt x="1250950" y="1941830"/>
                  <a:pt x="1257300" y="1938020"/>
                  <a:pt x="1263650" y="1932940"/>
                </a:cubicBezTo>
                <a:cubicBezTo>
                  <a:pt x="1267460" y="1929130"/>
                  <a:pt x="1271270" y="1924050"/>
                  <a:pt x="1275080" y="1922780"/>
                </a:cubicBezTo>
                <a:cubicBezTo>
                  <a:pt x="1283970" y="1920240"/>
                  <a:pt x="1290320" y="1912620"/>
                  <a:pt x="1297940" y="1907540"/>
                </a:cubicBezTo>
                <a:cubicBezTo>
                  <a:pt x="1304290" y="1903730"/>
                  <a:pt x="1308100" y="1896110"/>
                  <a:pt x="1314450" y="1894840"/>
                </a:cubicBezTo>
                <a:cubicBezTo>
                  <a:pt x="1324610" y="1892300"/>
                  <a:pt x="1332230" y="1885950"/>
                  <a:pt x="1341120" y="1879600"/>
                </a:cubicBezTo>
                <a:cubicBezTo>
                  <a:pt x="1346200" y="1875790"/>
                  <a:pt x="1352550" y="1873250"/>
                  <a:pt x="1358900" y="1874520"/>
                </a:cubicBezTo>
                <a:cubicBezTo>
                  <a:pt x="1362710" y="1875790"/>
                  <a:pt x="1367790" y="1874520"/>
                  <a:pt x="1370330" y="1873250"/>
                </a:cubicBezTo>
                <a:cubicBezTo>
                  <a:pt x="1375410" y="1870710"/>
                  <a:pt x="1380490" y="1866900"/>
                  <a:pt x="1385570" y="1864360"/>
                </a:cubicBezTo>
                <a:cubicBezTo>
                  <a:pt x="1389380" y="1861820"/>
                  <a:pt x="1393190" y="1859280"/>
                  <a:pt x="1397000" y="1859280"/>
                </a:cubicBezTo>
                <a:cubicBezTo>
                  <a:pt x="1409700" y="1858010"/>
                  <a:pt x="1419860" y="1855470"/>
                  <a:pt x="1426210" y="1842770"/>
                </a:cubicBezTo>
                <a:cubicBezTo>
                  <a:pt x="1428750" y="1837690"/>
                  <a:pt x="1441450" y="1831340"/>
                  <a:pt x="1446530" y="1833880"/>
                </a:cubicBezTo>
                <a:cubicBezTo>
                  <a:pt x="1455420" y="1837690"/>
                  <a:pt x="1461770" y="1835150"/>
                  <a:pt x="1466850" y="1827530"/>
                </a:cubicBezTo>
                <a:cubicBezTo>
                  <a:pt x="1470660" y="1823720"/>
                  <a:pt x="1475740" y="1824990"/>
                  <a:pt x="1479550" y="1827530"/>
                </a:cubicBezTo>
                <a:cubicBezTo>
                  <a:pt x="1482090" y="1830070"/>
                  <a:pt x="1484630" y="1831340"/>
                  <a:pt x="1487170" y="1831340"/>
                </a:cubicBezTo>
                <a:cubicBezTo>
                  <a:pt x="1496060" y="1832610"/>
                  <a:pt x="1506220" y="1831340"/>
                  <a:pt x="1515110" y="1832610"/>
                </a:cubicBezTo>
                <a:cubicBezTo>
                  <a:pt x="1522730" y="1833880"/>
                  <a:pt x="1530350" y="1831340"/>
                  <a:pt x="1535430" y="1826260"/>
                </a:cubicBezTo>
                <a:cubicBezTo>
                  <a:pt x="1540510" y="1821180"/>
                  <a:pt x="1544320" y="1821180"/>
                  <a:pt x="1551940" y="1823720"/>
                </a:cubicBezTo>
                <a:cubicBezTo>
                  <a:pt x="1558290" y="1826260"/>
                  <a:pt x="1563370" y="1832610"/>
                  <a:pt x="1572260" y="1831340"/>
                </a:cubicBezTo>
                <a:cubicBezTo>
                  <a:pt x="1579880" y="1830070"/>
                  <a:pt x="1588770" y="1833880"/>
                  <a:pt x="1597660" y="1830070"/>
                </a:cubicBezTo>
                <a:lnTo>
                  <a:pt x="1602740" y="1830070"/>
                </a:lnTo>
                <a:cubicBezTo>
                  <a:pt x="1610360" y="1832610"/>
                  <a:pt x="1617980" y="1833880"/>
                  <a:pt x="1624330" y="1840230"/>
                </a:cubicBezTo>
                <a:cubicBezTo>
                  <a:pt x="1631950" y="1846580"/>
                  <a:pt x="1633220" y="1799590"/>
                  <a:pt x="1640840" y="1804670"/>
                </a:cubicBezTo>
                <a:cubicBezTo>
                  <a:pt x="1652270" y="1812290"/>
                  <a:pt x="1649730" y="1804670"/>
                  <a:pt x="1661160" y="1811020"/>
                </a:cubicBezTo>
                <a:cubicBezTo>
                  <a:pt x="1670050" y="1814830"/>
                  <a:pt x="1666240" y="1800860"/>
                  <a:pt x="1676400" y="1803400"/>
                </a:cubicBezTo>
                <a:cubicBezTo>
                  <a:pt x="1677670" y="1803400"/>
                  <a:pt x="1692910" y="1813560"/>
                  <a:pt x="1692910" y="1812290"/>
                </a:cubicBezTo>
                <a:cubicBezTo>
                  <a:pt x="1699260" y="1808480"/>
                  <a:pt x="1705610" y="1770380"/>
                  <a:pt x="1711960" y="1771650"/>
                </a:cubicBezTo>
                <a:cubicBezTo>
                  <a:pt x="1724660" y="1775460"/>
                  <a:pt x="1736090" y="1772920"/>
                  <a:pt x="1747520" y="1767840"/>
                </a:cubicBezTo>
                <a:cubicBezTo>
                  <a:pt x="1753870" y="1765300"/>
                  <a:pt x="1764030" y="1756410"/>
                  <a:pt x="1769110" y="1760220"/>
                </a:cubicBezTo>
                <a:cubicBezTo>
                  <a:pt x="1778000" y="1766570"/>
                  <a:pt x="1786890" y="1769110"/>
                  <a:pt x="1797050" y="1770380"/>
                </a:cubicBezTo>
                <a:cubicBezTo>
                  <a:pt x="1798320" y="1770380"/>
                  <a:pt x="1799590" y="1771650"/>
                  <a:pt x="1800860" y="1772920"/>
                </a:cubicBezTo>
                <a:cubicBezTo>
                  <a:pt x="1804670" y="1778000"/>
                  <a:pt x="1822450" y="1764030"/>
                  <a:pt x="1826260" y="1769110"/>
                </a:cubicBezTo>
                <a:cubicBezTo>
                  <a:pt x="1831340" y="1776730"/>
                  <a:pt x="1836420" y="1784350"/>
                  <a:pt x="1841500" y="1790700"/>
                </a:cubicBezTo>
                <a:cubicBezTo>
                  <a:pt x="1844040" y="1793240"/>
                  <a:pt x="1847850" y="1794510"/>
                  <a:pt x="1849120" y="1797050"/>
                </a:cubicBezTo>
                <a:cubicBezTo>
                  <a:pt x="1850390" y="1803400"/>
                  <a:pt x="1852930" y="1805940"/>
                  <a:pt x="1859280" y="1805940"/>
                </a:cubicBezTo>
                <a:cubicBezTo>
                  <a:pt x="1863090" y="1805940"/>
                  <a:pt x="1866900" y="1807210"/>
                  <a:pt x="1869440" y="1809750"/>
                </a:cubicBezTo>
                <a:cubicBezTo>
                  <a:pt x="1875790" y="1813560"/>
                  <a:pt x="1880870" y="1817370"/>
                  <a:pt x="1885950" y="1821180"/>
                </a:cubicBezTo>
                <a:cubicBezTo>
                  <a:pt x="1892300" y="1824990"/>
                  <a:pt x="1898650" y="1828800"/>
                  <a:pt x="1901190" y="1835150"/>
                </a:cubicBezTo>
                <a:cubicBezTo>
                  <a:pt x="1902460" y="1837690"/>
                  <a:pt x="1903730" y="1838960"/>
                  <a:pt x="1905000" y="1840230"/>
                </a:cubicBezTo>
                <a:cubicBezTo>
                  <a:pt x="1910080" y="1845310"/>
                  <a:pt x="1915160" y="1849120"/>
                  <a:pt x="1920240" y="1854200"/>
                </a:cubicBezTo>
                <a:cubicBezTo>
                  <a:pt x="1927860" y="1860550"/>
                  <a:pt x="1934210" y="1868170"/>
                  <a:pt x="1941830" y="1874520"/>
                </a:cubicBezTo>
                <a:cubicBezTo>
                  <a:pt x="1944370" y="1875790"/>
                  <a:pt x="1946910" y="1878330"/>
                  <a:pt x="1949450" y="1879600"/>
                </a:cubicBezTo>
                <a:cubicBezTo>
                  <a:pt x="1954530" y="1882140"/>
                  <a:pt x="1959610" y="1884680"/>
                  <a:pt x="1963420" y="1888490"/>
                </a:cubicBezTo>
                <a:cubicBezTo>
                  <a:pt x="1967230" y="1892300"/>
                  <a:pt x="1985010" y="1869440"/>
                  <a:pt x="1987550" y="1874520"/>
                </a:cubicBezTo>
                <a:cubicBezTo>
                  <a:pt x="1987550" y="1875790"/>
                  <a:pt x="1988820" y="1875790"/>
                  <a:pt x="1990090" y="1875790"/>
                </a:cubicBezTo>
                <a:cubicBezTo>
                  <a:pt x="1997710" y="1882140"/>
                  <a:pt x="2005330" y="1879600"/>
                  <a:pt x="2012950" y="1877060"/>
                </a:cubicBezTo>
                <a:cubicBezTo>
                  <a:pt x="2015490" y="1875790"/>
                  <a:pt x="2018030" y="1874520"/>
                  <a:pt x="2019300" y="1875790"/>
                </a:cubicBezTo>
                <a:cubicBezTo>
                  <a:pt x="2028190" y="1879600"/>
                  <a:pt x="2034540" y="1888490"/>
                  <a:pt x="2045970" y="1889760"/>
                </a:cubicBezTo>
                <a:cubicBezTo>
                  <a:pt x="2045970" y="1889760"/>
                  <a:pt x="2047240" y="1889760"/>
                  <a:pt x="2047240" y="1891030"/>
                </a:cubicBezTo>
                <a:cubicBezTo>
                  <a:pt x="2049780" y="1898650"/>
                  <a:pt x="2057400" y="1898650"/>
                  <a:pt x="2063750" y="1899920"/>
                </a:cubicBezTo>
                <a:cubicBezTo>
                  <a:pt x="2067560" y="1899920"/>
                  <a:pt x="2071370" y="1901190"/>
                  <a:pt x="2073910" y="1902460"/>
                </a:cubicBezTo>
                <a:cubicBezTo>
                  <a:pt x="2081530" y="1906270"/>
                  <a:pt x="2089150" y="1911350"/>
                  <a:pt x="2098040" y="1913890"/>
                </a:cubicBezTo>
                <a:cubicBezTo>
                  <a:pt x="2109470" y="1917700"/>
                  <a:pt x="2120900" y="1920240"/>
                  <a:pt x="2129790" y="1926590"/>
                </a:cubicBezTo>
                <a:cubicBezTo>
                  <a:pt x="2131060" y="1926590"/>
                  <a:pt x="2132330" y="1926590"/>
                  <a:pt x="2132330" y="1927860"/>
                </a:cubicBezTo>
                <a:cubicBezTo>
                  <a:pt x="2136140" y="1930400"/>
                  <a:pt x="2142490" y="1931670"/>
                  <a:pt x="2145030" y="1935480"/>
                </a:cubicBezTo>
                <a:cubicBezTo>
                  <a:pt x="2148840" y="1943100"/>
                  <a:pt x="2159000" y="1941830"/>
                  <a:pt x="2164080" y="1948180"/>
                </a:cubicBezTo>
                <a:lnTo>
                  <a:pt x="2165350" y="1948180"/>
                </a:lnTo>
                <a:cubicBezTo>
                  <a:pt x="2170430" y="1948180"/>
                  <a:pt x="2175510" y="1949450"/>
                  <a:pt x="2181860" y="1949450"/>
                </a:cubicBezTo>
                <a:cubicBezTo>
                  <a:pt x="2184400" y="1948180"/>
                  <a:pt x="2188210" y="1945640"/>
                  <a:pt x="2190750" y="1945640"/>
                </a:cubicBezTo>
                <a:cubicBezTo>
                  <a:pt x="2202180" y="1949450"/>
                  <a:pt x="2213610" y="1949450"/>
                  <a:pt x="2221230" y="1939290"/>
                </a:cubicBezTo>
                <a:cubicBezTo>
                  <a:pt x="2222500" y="1938020"/>
                  <a:pt x="2225040" y="1938020"/>
                  <a:pt x="2227580" y="1938020"/>
                </a:cubicBezTo>
                <a:lnTo>
                  <a:pt x="2237740" y="1938020"/>
                </a:lnTo>
                <a:cubicBezTo>
                  <a:pt x="2249170" y="1935480"/>
                  <a:pt x="2259330" y="1932940"/>
                  <a:pt x="2270760" y="1931670"/>
                </a:cubicBezTo>
                <a:cubicBezTo>
                  <a:pt x="2275840" y="1930400"/>
                  <a:pt x="2282190" y="1932940"/>
                  <a:pt x="2287270" y="1934210"/>
                </a:cubicBezTo>
                <a:cubicBezTo>
                  <a:pt x="2292350" y="1935480"/>
                  <a:pt x="2297430" y="1935480"/>
                  <a:pt x="2302510" y="1935480"/>
                </a:cubicBezTo>
                <a:cubicBezTo>
                  <a:pt x="2308860" y="1935480"/>
                  <a:pt x="2313940" y="1932940"/>
                  <a:pt x="2320290" y="1932940"/>
                </a:cubicBezTo>
                <a:cubicBezTo>
                  <a:pt x="2325370" y="1931670"/>
                  <a:pt x="2331720" y="1931670"/>
                  <a:pt x="2336800" y="1930400"/>
                </a:cubicBezTo>
                <a:cubicBezTo>
                  <a:pt x="2348230" y="1927860"/>
                  <a:pt x="2358390" y="1925320"/>
                  <a:pt x="2369820" y="1924050"/>
                </a:cubicBezTo>
                <a:cubicBezTo>
                  <a:pt x="2377440" y="1880870"/>
                  <a:pt x="2376170" y="1830070"/>
                  <a:pt x="2376170" y="1778000"/>
                </a:cubicBezTo>
                <a:close/>
              </a:path>
            </a:pathLst>
          </a:custGeom>
          <a:solidFill>
            <a:srgbClr val="F5C20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1"/>
          <p:cNvSpPr/>
          <p:nvPr/>
        </p:nvSpPr>
        <p:spPr>
          <a:xfrm rot="-5400000">
            <a:off x="-9725840" y="-501584"/>
            <a:ext cx="12132620" cy="10253095"/>
          </a:xfrm>
          <a:custGeom>
            <a:rect b="b" l="l" r="r" t="t"/>
            <a:pathLst>
              <a:path extrusionOk="0" h="2009140" w="2377441">
                <a:moveTo>
                  <a:pt x="2376170" y="1778000"/>
                </a:moveTo>
                <a:cubicBezTo>
                  <a:pt x="2374900" y="1276350"/>
                  <a:pt x="2359660" y="598170"/>
                  <a:pt x="2359660" y="97790"/>
                </a:cubicBezTo>
                <a:cubicBezTo>
                  <a:pt x="2359660" y="90170"/>
                  <a:pt x="2360930" y="82550"/>
                  <a:pt x="2360930" y="76200"/>
                </a:cubicBezTo>
                <a:cubicBezTo>
                  <a:pt x="2359660" y="74930"/>
                  <a:pt x="2358390" y="74930"/>
                  <a:pt x="2357120" y="73660"/>
                </a:cubicBezTo>
                <a:cubicBezTo>
                  <a:pt x="2357120" y="73660"/>
                  <a:pt x="2355850" y="74930"/>
                  <a:pt x="2355850" y="76200"/>
                </a:cubicBezTo>
                <a:cubicBezTo>
                  <a:pt x="2353310" y="82550"/>
                  <a:pt x="2348230" y="82550"/>
                  <a:pt x="2343150" y="82550"/>
                </a:cubicBezTo>
                <a:cubicBezTo>
                  <a:pt x="2336800" y="81280"/>
                  <a:pt x="2330450" y="74930"/>
                  <a:pt x="2322830" y="77470"/>
                </a:cubicBezTo>
                <a:cubicBezTo>
                  <a:pt x="2320290" y="78740"/>
                  <a:pt x="2315210" y="76200"/>
                  <a:pt x="2313940" y="73660"/>
                </a:cubicBezTo>
                <a:cubicBezTo>
                  <a:pt x="2310130" y="68580"/>
                  <a:pt x="2305050" y="68580"/>
                  <a:pt x="2299970" y="71120"/>
                </a:cubicBezTo>
                <a:cubicBezTo>
                  <a:pt x="2297430" y="72390"/>
                  <a:pt x="2294890" y="71120"/>
                  <a:pt x="2292350" y="71120"/>
                </a:cubicBezTo>
                <a:cubicBezTo>
                  <a:pt x="2288540" y="71120"/>
                  <a:pt x="2283460" y="69850"/>
                  <a:pt x="2279650" y="68580"/>
                </a:cubicBezTo>
                <a:cubicBezTo>
                  <a:pt x="2278380" y="68580"/>
                  <a:pt x="2275840" y="67310"/>
                  <a:pt x="2274570" y="67310"/>
                </a:cubicBezTo>
                <a:cubicBezTo>
                  <a:pt x="2270760" y="66040"/>
                  <a:pt x="2266950" y="62230"/>
                  <a:pt x="2263140" y="67310"/>
                </a:cubicBezTo>
                <a:cubicBezTo>
                  <a:pt x="2263140" y="67310"/>
                  <a:pt x="2260600" y="67310"/>
                  <a:pt x="2259330" y="66040"/>
                </a:cubicBezTo>
                <a:cubicBezTo>
                  <a:pt x="2258060" y="63500"/>
                  <a:pt x="2256790" y="59690"/>
                  <a:pt x="2255520" y="57150"/>
                </a:cubicBezTo>
                <a:cubicBezTo>
                  <a:pt x="2252980" y="53340"/>
                  <a:pt x="2252980" y="46990"/>
                  <a:pt x="2249170" y="44450"/>
                </a:cubicBezTo>
                <a:cubicBezTo>
                  <a:pt x="2246630" y="43180"/>
                  <a:pt x="2245360" y="41910"/>
                  <a:pt x="2244090" y="39370"/>
                </a:cubicBezTo>
                <a:cubicBezTo>
                  <a:pt x="2244090" y="38100"/>
                  <a:pt x="2241550" y="36830"/>
                  <a:pt x="2241550" y="35560"/>
                </a:cubicBezTo>
                <a:lnTo>
                  <a:pt x="2237740" y="31750"/>
                </a:lnTo>
                <a:cubicBezTo>
                  <a:pt x="2236470" y="29210"/>
                  <a:pt x="2235200" y="25400"/>
                  <a:pt x="2232660" y="24130"/>
                </a:cubicBezTo>
                <a:cubicBezTo>
                  <a:pt x="2227580" y="20320"/>
                  <a:pt x="2226310" y="15240"/>
                  <a:pt x="2228850" y="8890"/>
                </a:cubicBezTo>
                <a:cubicBezTo>
                  <a:pt x="2225040" y="7620"/>
                  <a:pt x="2222500" y="5080"/>
                  <a:pt x="2218690" y="5080"/>
                </a:cubicBezTo>
                <a:cubicBezTo>
                  <a:pt x="2203450" y="6350"/>
                  <a:pt x="2186940" y="8890"/>
                  <a:pt x="2171700" y="10160"/>
                </a:cubicBezTo>
                <a:cubicBezTo>
                  <a:pt x="2169160" y="10160"/>
                  <a:pt x="2165350" y="11430"/>
                  <a:pt x="2164080" y="12700"/>
                </a:cubicBezTo>
                <a:cubicBezTo>
                  <a:pt x="2153920" y="19050"/>
                  <a:pt x="2143760" y="13970"/>
                  <a:pt x="2133600" y="12700"/>
                </a:cubicBezTo>
                <a:cubicBezTo>
                  <a:pt x="2125980" y="12700"/>
                  <a:pt x="2118360" y="8890"/>
                  <a:pt x="2110740" y="7620"/>
                </a:cubicBezTo>
                <a:cubicBezTo>
                  <a:pt x="2101850" y="6350"/>
                  <a:pt x="2094230" y="7620"/>
                  <a:pt x="2085340" y="6350"/>
                </a:cubicBezTo>
                <a:cubicBezTo>
                  <a:pt x="2084070" y="6350"/>
                  <a:pt x="2082800" y="5080"/>
                  <a:pt x="2081530" y="3810"/>
                </a:cubicBezTo>
                <a:cubicBezTo>
                  <a:pt x="2078990" y="0"/>
                  <a:pt x="2073910" y="1270"/>
                  <a:pt x="2071370" y="2540"/>
                </a:cubicBezTo>
                <a:cubicBezTo>
                  <a:pt x="2067560" y="5080"/>
                  <a:pt x="2066290" y="8890"/>
                  <a:pt x="2063750" y="12700"/>
                </a:cubicBezTo>
                <a:cubicBezTo>
                  <a:pt x="2057400" y="13970"/>
                  <a:pt x="2048510" y="15240"/>
                  <a:pt x="2042160" y="19050"/>
                </a:cubicBezTo>
                <a:cubicBezTo>
                  <a:pt x="2037080" y="21590"/>
                  <a:pt x="2034540" y="22860"/>
                  <a:pt x="2030730" y="20320"/>
                </a:cubicBezTo>
                <a:lnTo>
                  <a:pt x="2029460" y="21590"/>
                </a:lnTo>
                <a:cubicBezTo>
                  <a:pt x="2032000" y="24130"/>
                  <a:pt x="2033270" y="27940"/>
                  <a:pt x="2035810" y="30480"/>
                </a:cubicBezTo>
                <a:cubicBezTo>
                  <a:pt x="2032000" y="31750"/>
                  <a:pt x="2026920" y="34290"/>
                  <a:pt x="2024380" y="33020"/>
                </a:cubicBezTo>
                <a:cubicBezTo>
                  <a:pt x="2018030" y="31750"/>
                  <a:pt x="2015490" y="34290"/>
                  <a:pt x="2010410" y="36830"/>
                </a:cubicBezTo>
                <a:cubicBezTo>
                  <a:pt x="2005330" y="40640"/>
                  <a:pt x="1998980" y="43180"/>
                  <a:pt x="1993900" y="45720"/>
                </a:cubicBezTo>
                <a:cubicBezTo>
                  <a:pt x="1992630" y="45720"/>
                  <a:pt x="1991360" y="45720"/>
                  <a:pt x="1990090" y="44450"/>
                </a:cubicBezTo>
                <a:cubicBezTo>
                  <a:pt x="1988820" y="44450"/>
                  <a:pt x="1987550" y="43180"/>
                  <a:pt x="1987550" y="43180"/>
                </a:cubicBezTo>
                <a:cubicBezTo>
                  <a:pt x="1981200" y="45720"/>
                  <a:pt x="1974850" y="48260"/>
                  <a:pt x="1968500" y="45720"/>
                </a:cubicBezTo>
                <a:cubicBezTo>
                  <a:pt x="1967230" y="45720"/>
                  <a:pt x="1967230" y="46990"/>
                  <a:pt x="1965960" y="46990"/>
                </a:cubicBezTo>
                <a:cubicBezTo>
                  <a:pt x="1958340" y="49530"/>
                  <a:pt x="1953260" y="58420"/>
                  <a:pt x="1943100" y="58420"/>
                </a:cubicBezTo>
                <a:cubicBezTo>
                  <a:pt x="1935480" y="58420"/>
                  <a:pt x="1927860" y="64770"/>
                  <a:pt x="1920240" y="64770"/>
                </a:cubicBezTo>
                <a:cubicBezTo>
                  <a:pt x="1911350" y="66040"/>
                  <a:pt x="1903730" y="68580"/>
                  <a:pt x="1896110" y="72390"/>
                </a:cubicBezTo>
                <a:cubicBezTo>
                  <a:pt x="1893570" y="73660"/>
                  <a:pt x="1891030" y="73660"/>
                  <a:pt x="1889760" y="73660"/>
                </a:cubicBezTo>
                <a:cubicBezTo>
                  <a:pt x="1883410" y="71120"/>
                  <a:pt x="1879600" y="74930"/>
                  <a:pt x="1877060" y="78740"/>
                </a:cubicBezTo>
                <a:cubicBezTo>
                  <a:pt x="1870710" y="87630"/>
                  <a:pt x="1860550" y="90170"/>
                  <a:pt x="1851660" y="92710"/>
                </a:cubicBezTo>
                <a:cubicBezTo>
                  <a:pt x="1840230" y="95250"/>
                  <a:pt x="1828800" y="96520"/>
                  <a:pt x="1817370" y="97790"/>
                </a:cubicBezTo>
                <a:cubicBezTo>
                  <a:pt x="1816100" y="97790"/>
                  <a:pt x="1814830" y="101600"/>
                  <a:pt x="1812290" y="102870"/>
                </a:cubicBezTo>
                <a:cubicBezTo>
                  <a:pt x="1811020" y="102870"/>
                  <a:pt x="1809750" y="101600"/>
                  <a:pt x="1809750" y="101600"/>
                </a:cubicBezTo>
                <a:cubicBezTo>
                  <a:pt x="1803400" y="109220"/>
                  <a:pt x="1799590" y="120650"/>
                  <a:pt x="1786890" y="119380"/>
                </a:cubicBezTo>
                <a:lnTo>
                  <a:pt x="1785620" y="119380"/>
                </a:lnTo>
                <a:cubicBezTo>
                  <a:pt x="1775460" y="125730"/>
                  <a:pt x="1765300" y="123190"/>
                  <a:pt x="1756410" y="120650"/>
                </a:cubicBezTo>
                <a:cubicBezTo>
                  <a:pt x="1753870" y="120650"/>
                  <a:pt x="1750060" y="118110"/>
                  <a:pt x="1748790" y="115570"/>
                </a:cubicBezTo>
                <a:cubicBezTo>
                  <a:pt x="1744980" y="107950"/>
                  <a:pt x="1734820" y="105410"/>
                  <a:pt x="1727200" y="107950"/>
                </a:cubicBezTo>
                <a:cubicBezTo>
                  <a:pt x="1720850" y="110490"/>
                  <a:pt x="1714500" y="111760"/>
                  <a:pt x="1708150" y="114300"/>
                </a:cubicBezTo>
                <a:cubicBezTo>
                  <a:pt x="1697990" y="116840"/>
                  <a:pt x="1689100" y="118110"/>
                  <a:pt x="1678940" y="113030"/>
                </a:cubicBezTo>
                <a:cubicBezTo>
                  <a:pt x="1668780" y="107950"/>
                  <a:pt x="1661160" y="111760"/>
                  <a:pt x="1656080" y="123190"/>
                </a:cubicBezTo>
                <a:cubicBezTo>
                  <a:pt x="1652270" y="130810"/>
                  <a:pt x="1642109" y="132080"/>
                  <a:pt x="1635759" y="125730"/>
                </a:cubicBezTo>
                <a:cubicBezTo>
                  <a:pt x="1631949" y="121920"/>
                  <a:pt x="1629409" y="123190"/>
                  <a:pt x="1625599" y="125730"/>
                </a:cubicBezTo>
                <a:lnTo>
                  <a:pt x="1617979" y="133350"/>
                </a:lnTo>
                <a:cubicBezTo>
                  <a:pt x="1616709" y="134620"/>
                  <a:pt x="1614169" y="134620"/>
                  <a:pt x="1612899" y="134620"/>
                </a:cubicBezTo>
                <a:lnTo>
                  <a:pt x="1605279" y="134620"/>
                </a:lnTo>
                <a:cubicBezTo>
                  <a:pt x="1600199" y="134620"/>
                  <a:pt x="1595119" y="133350"/>
                  <a:pt x="1590040" y="132080"/>
                </a:cubicBezTo>
                <a:cubicBezTo>
                  <a:pt x="1583690" y="130810"/>
                  <a:pt x="1578609" y="127000"/>
                  <a:pt x="1572259" y="125730"/>
                </a:cubicBezTo>
                <a:cubicBezTo>
                  <a:pt x="1562099" y="124460"/>
                  <a:pt x="1559559" y="115570"/>
                  <a:pt x="1555749" y="109220"/>
                </a:cubicBezTo>
                <a:cubicBezTo>
                  <a:pt x="1553209" y="105410"/>
                  <a:pt x="1548129" y="100330"/>
                  <a:pt x="1543049" y="101600"/>
                </a:cubicBezTo>
                <a:cubicBezTo>
                  <a:pt x="1537969" y="104140"/>
                  <a:pt x="1532889" y="101600"/>
                  <a:pt x="1529079" y="100330"/>
                </a:cubicBezTo>
                <a:cubicBezTo>
                  <a:pt x="1527809" y="100330"/>
                  <a:pt x="1525269" y="99060"/>
                  <a:pt x="1523999" y="99060"/>
                </a:cubicBezTo>
                <a:cubicBezTo>
                  <a:pt x="1515109" y="96520"/>
                  <a:pt x="1508759" y="101600"/>
                  <a:pt x="1502409" y="107950"/>
                </a:cubicBezTo>
                <a:lnTo>
                  <a:pt x="1497329" y="113030"/>
                </a:lnTo>
                <a:cubicBezTo>
                  <a:pt x="1496059" y="114300"/>
                  <a:pt x="1496059" y="116840"/>
                  <a:pt x="1494790" y="118110"/>
                </a:cubicBezTo>
                <a:cubicBezTo>
                  <a:pt x="1487170" y="124460"/>
                  <a:pt x="1479550" y="121920"/>
                  <a:pt x="1470659" y="118110"/>
                </a:cubicBezTo>
                <a:cubicBezTo>
                  <a:pt x="1463040" y="114300"/>
                  <a:pt x="1454149" y="118110"/>
                  <a:pt x="1451609" y="125730"/>
                </a:cubicBezTo>
                <a:cubicBezTo>
                  <a:pt x="1450340" y="130810"/>
                  <a:pt x="1449070" y="134620"/>
                  <a:pt x="1442720" y="137160"/>
                </a:cubicBezTo>
                <a:cubicBezTo>
                  <a:pt x="1436370" y="140970"/>
                  <a:pt x="1428750" y="143510"/>
                  <a:pt x="1427480" y="152400"/>
                </a:cubicBezTo>
                <a:cubicBezTo>
                  <a:pt x="1427480" y="153670"/>
                  <a:pt x="1426210" y="154940"/>
                  <a:pt x="1424940" y="154940"/>
                </a:cubicBezTo>
                <a:cubicBezTo>
                  <a:pt x="1421130" y="156210"/>
                  <a:pt x="1418590" y="157480"/>
                  <a:pt x="1414780" y="158750"/>
                </a:cubicBezTo>
                <a:lnTo>
                  <a:pt x="1403350" y="158750"/>
                </a:lnTo>
                <a:cubicBezTo>
                  <a:pt x="1395730" y="157480"/>
                  <a:pt x="1388110" y="154940"/>
                  <a:pt x="1380490" y="153670"/>
                </a:cubicBezTo>
                <a:cubicBezTo>
                  <a:pt x="1371600" y="152400"/>
                  <a:pt x="1363979" y="157480"/>
                  <a:pt x="1355090" y="158750"/>
                </a:cubicBezTo>
                <a:lnTo>
                  <a:pt x="1353820" y="160020"/>
                </a:lnTo>
                <a:cubicBezTo>
                  <a:pt x="1351280" y="163830"/>
                  <a:pt x="1347470" y="162560"/>
                  <a:pt x="1344930" y="160020"/>
                </a:cubicBezTo>
                <a:cubicBezTo>
                  <a:pt x="1339850" y="154940"/>
                  <a:pt x="1330960" y="153670"/>
                  <a:pt x="1324610" y="156210"/>
                </a:cubicBezTo>
                <a:cubicBezTo>
                  <a:pt x="1316990" y="160020"/>
                  <a:pt x="1309370" y="162560"/>
                  <a:pt x="1301750" y="165100"/>
                </a:cubicBezTo>
                <a:cubicBezTo>
                  <a:pt x="1299210" y="165100"/>
                  <a:pt x="1296670" y="163830"/>
                  <a:pt x="1295400" y="163830"/>
                </a:cubicBezTo>
                <a:cubicBezTo>
                  <a:pt x="1292860" y="163830"/>
                  <a:pt x="1289050" y="162560"/>
                  <a:pt x="1287780" y="163830"/>
                </a:cubicBezTo>
                <a:cubicBezTo>
                  <a:pt x="1277620" y="171450"/>
                  <a:pt x="1267460" y="168910"/>
                  <a:pt x="1258570" y="163830"/>
                </a:cubicBezTo>
                <a:cubicBezTo>
                  <a:pt x="1253490" y="161290"/>
                  <a:pt x="1245870" y="158750"/>
                  <a:pt x="1243330" y="151130"/>
                </a:cubicBezTo>
                <a:cubicBezTo>
                  <a:pt x="1242060" y="146050"/>
                  <a:pt x="1236980" y="140970"/>
                  <a:pt x="1233170" y="137160"/>
                </a:cubicBezTo>
                <a:cubicBezTo>
                  <a:pt x="1226820" y="130810"/>
                  <a:pt x="1220470" y="121920"/>
                  <a:pt x="1209040" y="121920"/>
                </a:cubicBezTo>
                <a:cubicBezTo>
                  <a:pt x="1206500" y="121920"/>
                  <a:pt x="1203959" y="116840"/>
                  <a:pt x="1202690" y="118110"/>
                </a:cubicBezTo>
                <a:cubicBezTo>
                  <a:pt x="1197609" y="119380"/>
                  <a:pt x="1197609" y="116840"/>
                  <a:pt x="1195070" y="114300"/>
                </a:cubicBezTo>
                <a:cubicBezTo>
                  <a:pt x="1192530" y="111760"/>
                  <a:pt x="1188720" y="109220"/>
                  <a:pt x="1186180" y="105410"/>
                </a:cubicBezTo>
                <a:cubicBezTo>
                  <a:pt x="1182370" y="100330"/>
                  <a:pt x="1178560" y="93980"/>
                  <a:pt x="1174750" y="88900"/>
                </a:cubicBezTo>
                <a:cubicBezTo>
                  <a:pt x="1170940" y="83820"/>
                  <a:pt x="1168400" y="77470"/>
                  <a:pt x="1164590" y="72390"/>
                </a:cubicBezTo>
                <a:cubicBezTo>
                  <a:pt x="1163320" y="71120"/>
                  <a:pt x="1159509" y="69850"/>
                  <a:pt x="1158240" y="71120"/>
                </a:cubicBezTo>
                <a:lnTo>
                  <a:pt x="1143000" y="78740"/>
                </a:lnTo>
                <a:cubicBezTo>
                  <a:pt x="1140460" y="80010"/>
                  <a:pt x="1139190" y="82550"/>
                  <a:pt x="1137920" y="85090"/>
                </a:cubicBezTo>
                <a:lnTo>
                  <a:pt x="1136650" y="83820"/>
                </a:lnTo>
                <a:cubicBezTo>
                  <a:pt x="1137920" y="80010"/>
                  <a:pt x="1139190" y="76200"/>
                  <a:pt x="1140460" y="74930"/>
                </a:cubicBezTo>
                <a:lnTo>
                  <a:pt x="1125220" y="71120"/>
                </a:lnTo>
                <a:cubicBezTo>
                  <a:pt x="1121410" y="69850"/>
                  <a:pt x="1115060" y="69850"/>
                  <a:pt x="1112520" y="69850"/>
                </a:cubicBezTo>
                <a:lnTo>
                  <a:pt x="1092200" y="69850"/>
                </a:lnTo>
                <a:cubicBezTo>
                  <a:pt x="1084580" y="69850"/>
                  <a:pt x="1078230" y="68580"/>
                  <a:pt x="1070610" y="69850"/>
                </a:cubicBezTo>
                <a:cubicBezTo>
                  <a:pt x="1065530" y="71120"/>
                  <a:pt x="1061720" y="68580"/>
                  <a:pt x="1057910" y="66040"/>
                </a:cubicBezTo>
                <a:cubicBezTo>
                  <a:pt x="1047750" y="58420"/>
                  <a:pt x="1037590" y="49530"/>
                  <a:pt x="1023620" y="53340"/>
                </a:cubicBezTo>
                <a:cubicBezTo>
                  <a:pt x="1022350" y="53340"/>
                  <a:pt x="1019810" y="52070"/>
                  <a:pt x="1018540" y="50800"/>
                </a:cubicBezTo>
                <a:cubicBezTo>
                  <a:pt x="1014730" y="49530"/>
                  <a:pt x="1012190" y="46990"/>
                  <a:pt x="1007110" y="44450"/>
                </a:cubicBezTo>
                <a:cubicBezTo>
                  <a:pt x="1007110" y="48260"/>
                  <a:pt x="1007110" y="49530"/>
                  <a:pt x="1008380" y="52070"/>
                </a:cubicBezTo>
                <a:cubicBezTo>
                  <a:pt x="1005840" y="54610"/>
                  <a:pt x="1004570" y="53340"/>
                  <a:pt x="1003300" y="52070"/>
                </a:cubicBezTo>
                <a:cubicBezTo>
                  <a:pt x="1002030" y="53340"/>
                  <a:pt x="1000760" y="55880"/>
                  <a:pt x="999490" y="55880"/>
                </a:cubicBezTo>
                <a:cubicBezTo>
                  <a:pt x="993140" y="58420"/>
                  <a:pt x="986790" y="59690"/>
                  <a:pt x="980440" y="62230"/>
                </a:cubicBezTo>
                <a:cubicBezTo>
                  <a:pt x="977900" y="63500"/>
                  <a:pt x="975360" y="64770"/>
                  <a:pt x="974090" y="66040"/>
                </a:cubicBezTo>
                <a:cubicBezTo>
                  <a:pt x="969010" y="69850"/>
                  <a:pt x="965200" y="76200"/>
                  <a:pt x="956310" y="74930"/>
                </a:cubicBezTo>
                <a:cubicBezTo>
                  <a:pt x="955040" y="74930"/>
                  <a:pt x="952500" y="77470"/>
                  <a:pt x="949960" y="77470"/>
                </a:cubicBezTo>
                <a:cubicBezTo>
                  <a:pt x="947420" y="78740"/>
                  <a:pt x="943610" y="78740"/>
                  <a:pt x="941070" y="80010"/>
                </a:cubicBezTo>
                <a:lnTo>
                  <a:pt x="938530" y="80010"/>
                </a:lnTo>
                <a:cubicBezTo>
                  <a:pt x="930910" y="82550"/>
                  <a:pt x="924560" y="85090"/>
                  <a:pt x="916940" y="86360"/>
                </a:cubicBezTo>
                <a:lnTo>
                  <a:pt x="911860" y="86360"/>
                </a:lnTo>
                <a:cubicBezTo>
                  <a:pt x="905510" y="86360"/>
                  <a:pt x="900430" y="85090"/>
                  <a:pt x="894080" y="85090"/>
                </a:cubicBezTo>
                <a:cubicBezTo>
                  <a:pt x="887730" y="85090"/>
                  <a:pt x="881380" y="87630"/>
                  <a:pt x="875030" y="87630"/>
                </a:cubicBezTo>
                <a:cubicBezTo>
                  <a:pt x="867410" y="87630"/>
                  <a:pt x="858520" y="87630"/>
                  <a:pt x="852170" y="82550"/>
                </a:cubicBezTo>
                <a:cubicBezTo>
                  <a:pt x="850900" y="81280"/>
                  <a:pt x="847090" y="81280"/>
                  <a:pt x="844550" y="82550"/>
                </a:cubicBezTo>
                <a:cubicBezTo>
                  <a:pt x="835660" y="83820"/>
                  <a:pt x="826770" y="85090"/>
                  <a:pt x="819150" y="87630"/>
                </a:cubicBezTo>
                <a:cubicBezTo>
                  <a:pt x="811530" y="90170"/>
                  <a:pt x="807720" y="87630"/>
                  <a:pt x="805180" y="81280"/>
                </a:cubicBezTo>
                <a:cubicBezTo>
                  <a:pt x="803910" y="78740"/>
                  <a:pt x="801370" y="76200"/>
                  <a:pt x="798830" y="73660"/>
                </a:cubicBezTo>
                <a:cubicBezTo>
                  <a:pt x="795020" y="71120"/>
                  <a:pt x="791210" y="67310"/>
                  <a:pt x="787400" y="67310"/>
                </a:cubicBezTo>
                <a:cubicBezTo>
                  <a:pt x="778510" y="67310"/>
                  <a:pt x="773430" y="62230"/>
                  <a:pt x="767080" y="58420"/>
                </a:cubicBezTo>
                <a:cubicBezTo>
                  <a:pt x="756920" y="52070"/>
                  <a:pt x="748030" y="44450"/>
                  <a:pt x="735330" y="45720"/>
                </a:cubicBezTo>
                <a:lnTo>
                  <a:pt x="735330" y="39370"/>
                </a:lnTo>
                <a:cubicBezTo>
                  <a:pt x="737870" y="39370"/>
                  <a:pt x="740410" y="39370"/>
                  <a:pt x="742950" y="38100"/>
                </a:cubicBezTo>
                <a:cubicBezTo>
                  <a:pt x="739140" y="35560"/>
                  <a:pt x="739140" y="31750"/>
                  <a:pt x="736600" y="29210"/>
                </a:cubicBezTo>
                <a:cubicBezTo>
                  <a:pt x="731520" y="25400"/>
                  <a:pt x="726440" y="24130"/>
                  <a:pt x="721360" y="21590"/>
                </a:cubicBezTo>
                <a:cubicBezTo>
                  <a:pt x="717550" y="20320"/>
                  <a:pt x="712470" y="20320"/>
                  <a:pt x="715010" y="26670"/>
                </a:cubicBezTo>
                <a:cubicBezTo>
                  <a:pt x="708660" y="27940"/>
                  <a:pt x="703580" y="27940"/>
                  <a:pt x="701040" y="30480"/>
                </a:cubicBezTo>
                <a:cubicBezTo>
                  <a:pt x="695960" y="34290"/>
                  <a:pt x="690880" y="31750"/>
                  <a:pt x="687070" y="29210"/>
                </a:cubicBezTo>
                <a:cubicBezTo>
                  <a:pt x="684530" y="27940"/>
                  <a:pt x="681990" y="26670"/>
                  <a:pt x="679450" y="27940"/>
                </a:cubicBezTo>
                <a:cubicBezTo>
                  <a:pt x="664210" y="35560"/>
                  <a:pt x="648970" y="31750"/>
                  <a:pt x="633730" y="31750"/>
                </a:cubicBezTo>
                <a:cubicBezTo>
                  <a:pt x="631190" y="31750"/>
                  <a:pt x="628650" y="30480"/>
                  <a:pt x="624840" y="30480"/>
                </a:cubicBezTo>
                <a:cubicBezTo>
                  <a:pt x="619760" y="29210"/>
                  <a:pt x="615950" y="26670"/>
                  <a:pt x="610870" y="25400"/>
                </a:cubicBezTo>
                <a:cubicBezTo>
                  <a:pt x="605790" y="24130"/>
                  <a:pt x="599440" y="22860"/>
                  <a:pt x="594360" y="21590"/>
                </a:cubicBezTo>
                <a:lnTo>
                  <a:pt x="590550" y="21590"/>
                </a:lnTo>
                <a:cubicBezTo>
                  <a:pt x="581660" y="21590"/>
                  <a:pt x="572770" y="22860"/>
                  <a:pt x="565150" y="22860"/>
                </a:cubicBezTo>
                <a:cubicBezTo>
                  <a:pt x="558800" y="22860"/>
                  <a:pt x="552450" y="20320"/>
                  <a:pt x="544830" y="19050"/>
                </a:cubicBezTo>
                <a:cubicBezTo>
                  <a:pt x="543560" y="8890"/>
                  <a:pt x="533400" y="11430"/>
                  <a:pt x="527050" y="6350"/>
                </a:cubicBezTo>
                <a:cubicBezTo>
                  <a:pt x="525780" y="5080"/>
                  <a:pt x="523240" y="6350"/>
                  <a:pt x="521970" y="6350"/>
                </a:cubicBezTo>
                <a:cubicBezTo>
                  <a:pt x="514350" y="5080"/>
                  <a:pt x="509270" y="8890"/>
                  <a:pt x="506730" y="15240"/>
                </a:cubicBezTo>
                <a:cubicBezTo>
                  <a:pt x="502920" y="21590"/>
                  <a:pt x="492760" y="24130"/>
                  <a:pt x="496570" y="34290"/>
                </a:cubicBezTo>
                <a:cubicBezTo>
                  <a:pt x="497840" y="35560"/>
                  <a:pt x="500380" y="36830"/>
                  <a:pt x="501650" y="39370"/>
                </a:cubicBezTo>
                <a:cubicBezTo>
                  <a:pt x="501650" y="43180"/>
                  <a:pt x="500380" y="45720"/>
                  <a:pt x="496570" y="44450"/>
                </a:cubicBezTo>
                <a:cubicBezTo>
                  <a:pt x="495300" y="44450"/>
                  <a:pt x="494030" y="46990"/>
                  <a:pt x="492760" y="48260"/>
                </a:cubicBezTo>
                <a:cubicBezTo>
                  <a:pt x="491490" y="49530"/>
                  <a:pt x="491490" y="52070"/>
                  <a:pt x="490220" y="52070"/>
                </a:cubicBezTo>
                <a:cubicBezTo>
                  <a:pt x="482600" y="54610"/>
                  <a:pt x="477520" y="60960"/>
                  <a:pt x="468630" y="59690"/>
                </a:cubicBezTo>
                <a:lnTo>
                  <a:pt x="466090" y="59690"/>
                </a:lnTo>
                <a:cubicBezTo>
                  <a:pt x="458470" y="66040"/>
                  <a:pt x="450850" y="64770"/>
                  <a:pt x="441960" y="63500"/>
                </a:cubicBezTo>
                <a:cubicBezTo>
                  <a:pt x="438150" y="62230"/>
                  <a:pt x="433070" y="63500"/>
                  <a:pt x="427990" y="63500"/>
                </a:cubicBezTo>
                <a:cubicBezTo>
                  <a:pt x="424180" y="63500"/>
                  <a:pt x="420370" y="63500"/>
                  <a:pt x="416560" y="60960"/>
                </a:cubicBezTo>
                <a:cubicBezTo>
                  <a:pt x="411480" y="58420"/>
                  <a:pt x="406400" y="54610"/>
                  <a:pt x="401320" y="52070"/>
                </a:cubicBezTo>
                <a:cubicBezTo>
                  <a:pt x="396240" y="49530"/>
                  <a:pt x="389890" y="49530"/>
                  <a:pt x="389890" y="40640"/>
                </a:cubicBezTo>
                <a:cubicBezTo>
                  <a:pt x="389890" y="39370"/>
                  <a:pt x="387350" y="38100"/>
                  <a:pt x="387350" y="36830"/>
                </a:cubicBezTo>
                <a:cubicBezTo>
                  <a:pt x="378460" y="44450"/>
                  <a:pt x="370840" y="50800"/>
                  <a:pt x="363220" y="57150"/>
                </a:cubicBezTo>
                <a:cubicBezTo>
                  <a:pt x="359410" y="60960"/>
                  <a:pt x="354330" y="66040"/>
                  <a:pt x="356870" y="72390"/>
                </a:cubicBezTo>
                <a:cubicBezTo>
                  <a:pt x="356870" y="73660"/>
                  <a:pt x="355600" y="74930"/>
                  <a:pt x="355600" y="76200"/>
                </a:cubicBezTo>
                <a:cubicBezTo>
                  <a:pt x="354330" y="78740"/>
                  <a:pt x="353060" y="81280"/>
                  <a:pt x="350520" y="82550"/>
                </a:cubicBezTo>
                <a:cubicBezTo>
                  <a:pt x="347980" y="86360"/>
                  <a:pt x="345440" y="90170"/>
                  <a:pt x="342900" y="95250"/>
                </a:cubicBezTo>
                <a:lnTo>
                  <a:pt x="335280" y="102870"/>
                </a:lnTo>
                <a:cubicBezTo>
                  <a:pt x="332740" y="106680"/>
                  <a:pt x="330200" y="110490"/>
                  <a:pt x="326390" y="113030"/>
                </a:cubicBezTo>
                <a:cubicBezTo>
                  <a:pt x="317500" y="120650"/>
                  <a:pt x="308610" y="128270"/>
                  <a:pt x="298450" y="135890"/>
                </a:cubicBezTo>
                <a:cubicBezTo>
                  <a:pt x="293370" y="140970"/>
                  <a:pt x="287020" y="144780"/>
                  <a:pt x="281940" y="149860"/>
                </a:cubicBezTo>
                <a:cubicBezTo>
                  <a:pt x="273050" y="157480"/>
                  <a:pt x="262890" y="163830"/>
                  <a:pt x="257810" y="175260"/>
                </a:cubicBezTo>
                <a:cubicBezTo>
                  <a:pt x="257810" y="176530"/>
                  <a:pt x="255270" y="177800"/>
                  <a:pt x="254000" y="179070"/>
                </a:cubicBezTo>
                <a:cubicBezTo>
                  <a:pt x="247650" y="184150"/>
                  <a:pt x="237490" y="184150"/>
                  <a:pt x="237490" y="194310"/>
                </a:cubicBezTo>
                <a:cubicBezTo>
                  <a:pt x="227330" y="194310"/>
                  <a:pt x="222250" y="201930"/>
                  <a:pt x="217170" y="208280"/>
                </a:cubicBezTo>
                <a:cubicBezTo>
                  <a:pt x="213360" y="213360"/>
                  <a:pt x="209550" y="219710"/>
                  <a:pt x="204470" y="223520"/>
                </a:cubicBezTo>
                <a:cubicBezTo>
                  <a:pt x="199390" y="226060"/>
                  <a:pt x="193040" y="224790"/>
                  <a:pt x="186690" y="224790"/>
                </a:cubicBezTo>
                <a:cubicBezTo>
                  <a:pt x="184150" y="224790"/>
                  <a:pt x="181610" y="224790"/>
                  <a:pt x="181610" y="226060"/>
                </a:cubicBezTo>
                <a:cubicBezTo>
                  <a:pt x="176530" y="231140"/>
                  <a:pt x="170180" y="234950"/>
                  <a:pt x="166370" y="241300"/>
                </a:cubicBezTo>
                <a:cubicBezTo>
                  <a:pt x="162560" y="247650"/>
                  <a:pt x="158750" y="251460"/>
                  <a:pt x="152400" y="252730"/>
                </a:cubicBezTo>
                <a:cubicBezTo>
                  <a:pt x="146050" y="254000"/>
                  <a:pt x="139700" y="260350"/>
                  <a:pt x="130810" y="256540"/>
                </a:cubicBezTo>
                <a:cubicBezTo>
                  <a:pt x="123190" y="254000"/>
                  <a:pt x="114300" y="256540"/>
                  <a:pt x="109220" y="251460"/>
                </a:cubicBezTo>
                <a:cubicBezTo>
                  <a:pt x="99060" y="252730"/>
                  <a:pt x="91440" y="255270"/>
                  <a:pt x="82550" y="256540"/>
                </a:cubicBezTo>
                <a:cubicBezTo>
                  <a:pt x="72390" y="259080"/>
                  <a:pt x="60960" y="257810"/>
                  <a:pt x="52070" y="265430"/>
                </a:cubicBezTo>
                <a:cubicBezTo>
                  <a:pt x="44450" y="271780"/>
                  <a:pt x="38100" y="278130"/>
                  <a:pt x="26670" y="276860"/>
                </a:cubicBezTo>
                <a:cubicBezTo>
                  <a:pt x="27940" y="284480"/>
                  <a:pt x="29210" y="290830"/>
                  <a:pt x="30480" y="298450"/>
                </a:cubicBezTo>
                <a:cubicBezTo>
                  <a:pt x="33020" y="318770"/>
                  <a:pt x="35560" y="339090"/>
                  <a:pt x="36830" y="359410"/>
                </a:cubicBezTo>
                <a:cubicBezTo>
                  <a:pt x="40640" y="384810"/>
                  <a:pt x="41910" y="408940"/>
                  <a:pt x="39370" y="433070"/>
                </a:cubicBezTo>
                <a:cubicBezTo>
                  <a:pt x="36830" y="467360"/>
                  <a:pt x="25400" y="1640840"/>
                  <a:pt x="13970" y="1672590"/>
                </a:cubicBezTo>
                <a:lnTo>
                  <a:pt x="2540" y="1699260"/>
                </a:lnTo>
                <a:cubicBezTo>
                  <a:pt x="0" y="1705610"/>
                  <a:pt x="3810" y="1709420"/>
                  <a:pt x="10160" y="1710690"/>
                </a:cubicBezTo>
                <a:cubicBezTo>
                  <a:pt x="17780" y="1711960"/>
                  <a:pt x="20320" y="1717040"/>
                  <a:pt x="22860" y="1723390"/>
                </a:cubicBezTo>
                <a:cubicBezTo>
                  <a:pt x="25400" y="1733550"/>
                  <a:pt x="21590" y="1743710"/>
                  <a:pt x="26670" y="1753870"/>
                </a:cubicBezTo>
                <a:cubicBezTo>
                  <a:pt x="29210" y="1758950"/>
                  <a:pt x="26670" y="1767840"/>
                  <a:pt x="25400" y="1775460"/>
                </a:cubicBezTo>
                <a:cubicBezTo>
                  <a:pt x="24130" y="1785620"/>
                  <a:pt x="26670" y="1795780"/>
                  <a:pt x="30480" y="1804670"/>
                </a:cubicBezTo>
                <a:cubicBezTo>
                  <a:pt x="39370" y="1819910"/>
                  <a:pt x="40640" y="1837690"/>
                  <a:pt x="40640" y="1854200"/>
                </a:cubicBezTo>
                <a:cubicBezTo>
                  <a:pt x="40640" y="1858010"/>
                  <a:pt x="41910" y="1861820"/>
                  <a:pt x="43180" y="1864360"/>
                </a:cubicBezTo>
                <a:cubicBezTo>
                  <a:pt x="45720" y="1866900"/>
                  <a:pt x="50800" y="1869440"/>
                  <a:pt x="55880" y="1870710"/>
                </a:cubicBezTo>
                <a:lnTo>
                  <a:pt x="86360" y="1885950"/>
                </a:lnTo>
                <a:cubicBezTo>
                  <a:pt x="100330" y="1893570"/>
                  <a:pt x="111760" y="1892300"/>
                  <a:pt x="124460" y="1883410"/>
                </a:cubicBezTo>
                <a:cubicBezTo>
                  <a:pt x="125730" y="1882140"/>
                  <a:pt x="129540" y="1880870"/>
                  <a:pt x="130810" y="1880870"/>
                </a:cubicBezTo>
                <a:cubicBezTo>
                  <a:pt x="139700" y="1882140"/>
                  <a:pt x="148590" y="1882140"/>
                  <a:pt x="156210" y="1889760"/>
                </a:cubicBezTo>
                <a:cubicBezTo>
                  <a:pt x="165100" y="1897380"/>
                  <a:pt x="177800" y="1902460"/>
                  <a:pt x="187960" y="1908810"/>
                </a:cubicBezTo>
                <a:cubicBezTo>
                  <a:pt x="194310" y="1912620"/>
                  <a:pt x="201930" y="1917700"/>
                  <a:pt x="205740" y="1922780"/>
                </a:cubicBezTo>
                <a:cubicBezTo>
                  <a:pt x="208280" y="1925320"/>
                  <a:pt x="210820" y="1927860"/>
                  <a:pt x="213360" y="1929130"/>
                </a:cubicBezTo>
                <a:cubicBezTo>
                  <a:pt x="227330" y="1934210"/>
                  <a:pt x="234950" y="1946910"/>
                  <a:pt x="243840" y="1957070"/>
                </a:cubicBezTo>
                <a:cubicBezTo>
                  <a:pt x="251460" y="1965960"/>
                  <a:pt x="261620" y="1971040"/>
                  <a:pt x="273050" y="1972310"/>
                </a:cubicBezTo>
                <a:cubicBezTo>
                  <a:pt x="285750" y="1974850"/>
                  <a:pt x="298450" y="1976120"/>
                  <a:pt x="311150" y="1978660"/>
                </a:cubicBezTo>
                <a:cubicBezTo>
                  <a:pt x="316230" y="1979930"/>
                  <a:pt x="322580" y="1981200"/>
                  <a:pt x="327660" y="1983740"/>
                </a:cubicBezTo>
                <a:cubicBezTo>
                  <a:pt x="334010" y="1986280"/>
                  <a:pt x="340360" y="1986280"/>
                  <a:pt x="345440" y="1990090"/>
                </a:cubicBezTo>
                <a:cubicBezTo>
                  <a:pt x="353060" y="1996440"/>
                  <a:pt x="360680" y="2000250"/>
                  <a:pt x="370840" y="1997710"/>
                </a:cubicBezTo>
                <a:cubicBezTo>
                  <a:pt x="374650" y="1996440"/>
                  <a:pt x="379730" y="1998980"/>
                  <a:pt x="383540" y="2000250"/>
                </a:cubicBezTo>
                <a:cubicBezTo>
                  <a:pt x="384810" y="2000250"/>
                  <a:pt x="386080" y="2001520"/>
                  <a:pt x="387350" y="2001520"/>
                </a:cubicBezTo>
                <a:cubicBezTo>
                  <a:pt x="401320" y="2002790"/>
                  <a:pt x="414020" y="2000250"/>
                  <a:pt x="426720" y="1997710"/>
                </a:cubicBezTo>
                <a:cubicBezTo>
                  <a:pt x="431800" y="1996440"/>
                  <a:pt x="436880" y="1995170"/>
                  <a:pt x="441960" y="1992630"/>
                </a:cubicBezTo>
                <a:cubicBezTo>
                  <a:pt x="455930" y="1986280"/>
                  <a:pt x="469900" y="1979930"/>
                  <a:pt x="482600" y="1972310"/>
                </a:cubicBezTo>
                <a:cubicBezTo>
                  <a:pt x="491490" y="1967230"/>
                  <a:pt x="500380" y="1962150"/>
                  <a:pt x="510540" y="1967230"/>
                </a:cubicBezTo>
                <a:lnTo>
                  <a:pt x="515620" y="1967230"/>
                </a:lnTo>
                <a:cubicBezTo>
                  <a:pt x="524510" y="1967230"/>
                  <a:pt x="533400" y="1965960"/>
                  <a:pt x="541020" y="1964690"/>
                </a:cubicBezTo>
                <a:cubicBezTo>
                  <a:pt x="542290" y="1964690"/>
                  <a:pt x="544830" y="1964690"/>
                  <a:pt x="544830" y="1963420"/>
                </a:cubicBezTo>
                <a:cubicBezTo>
                  <a:pt x="548640" y="1958340"/>
                  <a:pt x="554990" y="1958340"/>
                  <a:pt x="561340" y="1957070"/>
                </a:cubicBezTo>
                <a:cubicBezTo>
                  <a:pt x="571500" y="1955800"/>
                  <a:pt x="581660" y="1955800"/>
                  <a:pt x="589280" y="1949450"/>
                </a:cubicBezTo>
                <a:cubicBezTo>
                  <a:pt x="596900" y="1944370"/>
                  <a:pt x="604520" y="1943100"/>
                  <a:pt x="613410" y="1941830"/>
                </a:cubicBezTo>
                <a:cubicBezTo>
                  <a:pt x="614680" y="1941830"/>
                  <a:pt x="617220" y="1940560"/>
                  <a:pt x="618490" y="1940560"/>
                </a:cubicBezTo>
                <a:cubicBezTo>
                  <a:pt x="624840" y="1939290"/>
                  <a:pt x="631190" y="1935480"/>
                  <a:pt x="636270" y="1936750"/>
                </a:cubicBezTo>
                <a:cubicBezTo>
                  <a:pt x="647700" y="1939290"/>
                  <a:pt x="652780" y="1935480"/>
                  <a:pt x="660400" y="1925320"/>
                </a:cubicBezTo>
                <a:cubicBezTo>
                  <a:pt x="661670" y="1922780"/>
                  <a:pt x="665480" y="1921510"/>
                  <a:pt x="668020" y="1920240"/>
                </a:cubicBezTo>
                <a:cubicBezTo>
                  <a:pt x="674370" y="1918970"/>
                  <a:pt x="680720" y="1920240"/>
                  <a:pt x="687070" y="1918970"/>
                </a:cubicBezTo>
                <a:cubicBezTo>
                  <a:pt x="690880" y="1918970"/>
                  <a:pt x="694690" y="1915160"/>
                  <a:pt x="697230" y="1915160"/>
                </a:cubicBezTo>
                <a:cubicBezTo>
                  <a:pt x="707390" y="1916430"/>
                  <a:pt x="718820" y="1912620"/>
                  <a:pt x="727710" y="1918970"/>
                </a:cubicBezTo>
                <a:cubicBezTo>
                  <a:pt x="728980" y="1920240"/>
                  <a:pt x="731520" y="1920240"/>
                  <a:pt x="734060" y="1920240"/>
                </a:cubicBezTo>
                <a:cubicBezTo>
                  <a:pt x="750570" y="1921510"/>
                  <a:pt x="764540" y="1926590"/>
                  <a:pt x="775970" y="1936750"/>
                </a:cubicBezTo>
                <a:cubicBezTo>
                  <a:pt x="779780" y="1940560"/>
                  <a:pt x="784860" y="1943100"/>
                  <a:pt x="788670" y="1945640"/>
                </a:cubicBezTo>
                <a:cubicBezTo>
                  <a:pt x="792480" y="1948180"/>
                  <a:pt x="797560" y="1948180"/>
                  <a:pt x="801370" y="1949450"/>
                </a:cubicBezTo>
                <a:cubicBezTo>
                  <a:pt x="805180" y="1950720"/>
                  <a:pt x="807720" y="1951990"/>
                  <a:pt x="811530" y="1951990"/>
                </a:cubicBezTo>
                <a:cubicBezTo>
                  <a:pt x="817880" y="1951990"/>
                  <a:pt x="822960" y="1954530"/>
                  <a:pt x="826770" y="1959610"/>
                </a:cubicBezTo>
                <a:cubicBezTo>
                  <a:pt x="828040" y="1960880"/>
                  <a:pt x="829310" y="1962150"/>
                  <a:pt x="830580" y="1964690"/>
                </a:cubicBezTo>
                <a:cubicBezTo>
                  <a:pt x="829310" y="1968500"/>
                  <a:pt x="836930" y="1978660"/>
                  <a:pt x="842010" y="1978660"/>
                </a:cubicBezTo>
                <a:cubicBezTo>
                  <a:pt x="850900" y="1978660"/>
                  <a:pt x="859790" y="1981200"/>
                  <a:pt x="867410" y="1987550"/>
                </a:cubicBezTo>
                <a:cubicBezTo>
                  <a:pt x="868680" y="1988820"/>
                  <a:pt x="871220" y="1988820"/>
                  <a:pt x="873760" y="1987550"/>
                </a:cubicBezTo>
                <a:cubicBezTo>
                  <a:pt x="877570" y="1986280"/>
                  <a:pt x="880110" y="1986280"/>
                  <a:pt x="882650" y="1990090"/>
                </a:cubicBezTo>
                <a:cubicBezTo>
                  <a:pt x="883920" y="1991360"/>
                  <a:pt x="889000" y="1991360"/>
                  <a:pt x="891540" y="1991360"/>
                </a:cubicBezTo>
                <a:cubicBezTo>
                  <a:pt x="897890" y="1991360"/>
                  <a:pt x="905510" y="1990090"/>
                  <a:pt x="911860" y="1991360"/>
                </a:cubicBezTo>
                <a:cubicBezTo>
                  <a:pt x="923290" y="1992630"/>
                  <a:pt x="933450" y="1993900"/>
                  <a:pt x="944880" y="1996440"/>
                </a:cubicBezTo>
                <a:cubicBezTo>
                  <a:pt x="947420" y="1996440"/>
                  <a:pt x="949960" y="1997710"/>
                  <a:pt x="951230" y="1998980"/>
                </a:cubicBezTo>
                <a:cubicBezTo>
                  <a:pt x="953770" y="2005330"/>
                  <a:pt x="960120" y="2005330"/>
                  <a:pt x="963930" y="2006600"/>
                </a:cubicBezTo>
                <a:cubicBezTo>
                  <a:pt x="967740" y="2007870"/>
                  <a:pt x="972820" y="2009140"/>
                  <a:pt x="975360" y="2009140"/>
                </a:cubicBezTo>
                <a:cubicBezTo>
                  <a:pt x="976630" y="2007870"/>
                  <a:pt x="979170" y="2006600"/>
                  <a:pt x="981710" y="2004060"/>
                </a:cubicBezTo>
                <a:cubicBezTo>
                  <a:pt x="976630" y="2004060"/>
                  <a:pt x="974090" y="2005330"/>
                  <a:pt x="971550" y="2005330"/>
                </a:cubicBezTo>
                <a:cubicBezTo>
                  <a:pt x="976630" y="1998980"/>
                  <a:pt x="981710" y="1997710"/>
                  <a:pt x="988060" y="2001520"/>
                </a:cubicBezTo>
                <a:cubicBezTo>
                  <a:pt x="995680" y="2007870"/>
                  <a:pt x="1002030" y="2007870"/>
                  <a:pt x="1010920" y="2001520"/>
                </a:cubicBezTo>
                <a:lnTo>
                  <a:pt x="1018540" y="1997710"/>
                </a:lnTo>
                <a:lnTo>
                  <a:pt x="1018540" y="1991360"/>
                </a:lnTo>
                <a:cubicBezTo>
                  <a:pt x="1022350" y="1992630"/>
                  <a:pt x="1026160" y="1995170"/>
                  <a:pt x="1028700" y="1995170"/>
                </a:cubicBezTo>
                <a:cubicBezTo>
                  <a:pt x="1036320" y="1991360"/>
                  <a:pt x="1043940" y="1987550"/>
                  <a:pt x="1050290" y="1982470"/>
                </a:cubicBezTo>
                <a:cubicBezTo>
                  <a:pt x="1057910" y="1977390"/>
                  <a:pt x="1064260" y="1971040"/>
                  <a:pt x="1070610" y="1965960"/>
                </a:cubicBezTo>
                <a:cubicBezTo>
                  <a:pt x="1071880" y="1965960"/>
                  <a:pt x="1071880" y="1964690"/>
                  <a:pt x="1073150" y="1964690"/>
                </a:cubicBezTo>
                <a:cubicBezTo>
                  <a:pt x="1082040" y="1962150"/>
                  <a:pt x="1089660" y="1960880"/>
                  <a:pt x="1098550" y="1958340"/>
                </a:cubicBezTo>
                <a:cubicBezTo>
                  <a:pt x="1103630" y="1957070"/>
                  <a:pt x="1107440" y="1954530"/>
                  <a:pt x="1112520" y="1953260"/>
                </a:cubicBezTo>
                <a:cubicBezTo>
                  <a:pt x="1116330" y="1951990"/>
                  <a:pt x="1118870" y="1951990"/>
                  <a:pt x="1122680" y="1950720"/>
                </a:cubicBezTo>
                <a:lnTo>
                  <a:pt x="1135380" y="1950720"/>
                </a:lnTo>
                <a:cubicBezTo>
                  <a:pt x="1137920" y="1950720"/>
                  <a:pt x="1141730" y="1950720"/>
                  <a:pt x="1144270" y="1949450"/>
                </a:cubicBezTo>
                <a:cubicBezTo>
                  <a:pt x="1145540" y="1946910"/>
                  <a:pt x="1148080" y="1943100"/>
                  <a:pt x="1149350" y="1943100"/>
                </a:cubicBezTo>
                <a:cubicBezTo>
                  <a:pt x="1153160" y="1943100"/>
                  <a:pt x="1155700" y="1945640"/>
                  <a:pt x="1159510" y="1946910"/>
                </a:cubicBezTo>
                <a:cubicBezTo>
                  <a:pt x="1160780" y="1946910"/>
                  <a:pt x="1160780" y="1948180"/>
                  <a:pt x="1160780" y="1949450"/>
                </a:cubicBezTo>
                <a:cubicBezTo>
                  <a:pt x="1165860" y="1954530"/>
                  <a:pt x="1169670" y="1960880"/>
                  <a:pt x="1174750" y="1965960"/>
                </a:cubicBezTo>
                <a:cubicBezTo>
                  <a:pt x="1181100" y="1972310"/>
                  <a:pt x="1187450" y="1972310"/>
                  <a:pt x="1191260" y="1968500"/>
                </a:cubicBezTo>
                <a:cubicBezTo>
                  <a:pt x="1197610" y="1963420"/>
                  <a:pt x="1202690" y="1959610"/>
                  <a:pt x="1211580" y="1962150"/>
                </a:cubicBezTo>
                <a:cubicBezTo>
                  <a:pt x="1212850" y="1962150"/>
                  <a:pt x="1215390" y="1963420"/>
                  <a:pt x="1216660" y="1962150"/>
                </a:cubicBezTo>
                <a:cubicBezTo>
                  <a:pt x="1223010" y="1959610"/>
                  <a:pt x="1230630" y="1957070"/>
                  <a:pt x="1236980" y="1953260"/>
                </a:cubicBezTo>
                <a:cubicBezTo>
                  <a:pt x="1240790" y="1951990"/>
                  <a:pt x="1245870" y="1951990"/>
                  <a:pt x="1247140" y="1949450"/>
                </a:cubicBezTo>
                <a:cubicBezTo>
                  <a:pt x="1250950" y="1941830"/>
                  <a:pt x="1257300" y="1938020"/>
                  <a:pt x="1263650" y="1932940"/>
                </a:cubicBezTo>
                <a:cubicBezTo>
                  <a:pt x="1267460" y="1929130"/>
                  <a:pt x="1271270" y="1924050"/>
                  <a:pt x="1275080" y="1922780"/>
                </a:cubicBezTo>
                <a:cubicBezTo>
                  <a:pt x="1283970" y="1920240"/>
                  <a:pt x="1290320" y="1912620"/>
                  <a:pt x="1297940" y="1907540"/>
                </a:cubicBezTo>
                <a:cubicBezTo>
                  <a:pt x="1304290" y="1903730"/>
                  <a:pt x="1308100" y="1896110"/>
                  <a:pt x="1314450" y="1894840"/>
                </a:cubicBezTo>
                <a:cubicBezTo>
                  <a:pt x="1324610" y="1892300"/>
                  <a:pt x="1332230" y="1885950"/>
                  <a:pt x="1341120" y="1879600"/>
                </a:cubicBezTo>
                <a:cubicBezTo>
                  <a:pt x="1346200" y="1875790"/>
                  <a:pt x="1352550" y="1873250"/>
                  <a:pt x="1358900" y="1874520"/>
                </a:cubicBezTo>
                <a:cubicBezTo>
                  <a:pt x="1362710" y="1875790"/>
                  <a:pt x="1367790" y="1874520"/>
                  <a:pt x="1370330" y="1873250"/>
                </a:cubicBezTo>
                <a:cubicBezTo>
                  <a:pt x="1375410" y="1870710"/>
                  <a:pt x="1380490" y="1866900"/>
                  <a:pt x="1385570" y="1864360"/>
                </a:cubicBezTo>
                <a:cubicBezTo>
                  <a:pt x="1389380" y="1861820"/>
                  <a:pt x="1393190" y="1859280"/>
                  <a:pt x="1397000" y="1859280"/>
                </a:cubicBezTo>
                <a:cubicBezTo>
                  <a:pt x="1409700" y="1858010"/>
                  <a:pt x="1419860" y="1855470"/>
                  <a:pt x="1426210" y="1842770"/>
                </a:cubicBezTo>
                <a:cubicBezTo>
                  <a:pt x="1428750" y="1837690"/>
                  <a:pt x="1441450" y="1831340"/>
                  <a:pt x="1446530" y="1833880"/>
                </a:cubicBezTo>
                <a:cubicBezTo>
                  <a:pt x="1455420" y="1837690"/>
                  <a:pt x="1461770" y="1835150"/>
                  <a:pt x="1466850" y="1827530"/>
                </a:cubicBezTo>
                <a:cubicBezTo>
                  <a:pt x="1470660" y="1823720"/>
                  <a:pt x="1475740" y="1824990"/>
                  <a:pt x="1479550" y="1827530"/>
                </a:cubicBezTo>
                <a:cubicBezTo>
                  <a:pt x="1482090" y="1830070"/>
                  <a:pt x="1484630" y="1831340"/>
                  <a:pt x="1487170" y="1831340"/>
                </a:cubicBezTo>
                <a:cubicBezTo>
                  <a:pt x="1496060" y="1832610"/>
                  <a:pt x="1506220" y="1831340"/>
                  <a:pt x="1515110" y="1832610"/>
                </a:cubicBezTo>
                <a:cubicBezTo>
                  <a:pt x="1522730" y="1833880"/>
                  <a:pt x="1530350" y="1831340"/>
                  <a:pt x="1535430" y="1826260"/>
                </a:cubicBezTo>
                <a:cubicBezTo>
                  <a:pt x="1540510" y="1821180"/>
                  <a:pt x="1544320" y="1821180"/>
                  <a:pt x="1551940" y="1823720"/>
                </a:cubicBezTo>
                <a:cubicBezTo>
                  <a:pt x="1558290" y="1826260"/>
                  <a:pt x="1563370" y="1832610"/>
                  <a:pt x="1572260" y="1831340"/>
                </a:cubicBezTo>
                <a:cubicBezTo>
                  <a:pt x="1579880" y="1830070"/>
                  <a:pt x="1588770" y="1833880"/>
                  <a:pt x="1597660" y="1830070"/>
                </a:cubicBezTo>
                <a:lnTo>
                  <a:pt x="1602740" y="1830070"/>
                </a:lnTo>
                <a:cubicBezTo>
                  <a:pt x="1610360" y="1832610"/>
                  <a:pt x="1617980" y="1833880"/>
                  <a:pt x="1624330" y="1840230"/>
                </a:cubicBezTo>
                <a:cubicBezTo>
                  <a:pt x="1631950" y="1846580"/>
                  <a:pt x="1633220" y="1799590"/>
                  <a:pt x="1640840" y="1804670"/>
                </a:cubicBezTo>
                <a:cubicBezTo>
                  <a:pt x="1652270" y="1812290"/>
                  <a:pt x="1649730" y="1804670"/>
                  <a:pt x="1661160" y="1811020"/>
                </a:cubicBezTo>
                <a:cubicBezTo>
                  <a:pt x="1670050" y="1814830"/>
                  <a:pt x="1666240" y="1800860"/>
                  <a:pt x="1676400" y="1803400"/>
                </a:cubicBezTo>
                <a:cubicBezTo>
                  <a:pt x="1677670" y="1803400"/>
                  <a:pt x="1692910" y="1813560"/>
                  <a:pt x="1692910" y="1812290"/>
                </a:cubicBezTo>
                <a:cubicBezTo>
                  <a:pt x="1699260" y="1808480"/>
                  <a:pt x="1705610" y="1770380"/>
                  <a:pt x="1711960" y="1771650"/>
                </a:cubicBezTo>
                <a:cubicBezTo>
                  <a:pt x="1724660" y="1775460"/>
                  <a:pt x="1736090" y="1772920"/>
                  <a:pt x="1747520" y="1767840"/>
                </a:cubicBezTo>
                <a:cubicBezTo>
                  <a:pt x="1753870" y="1765300"/>
                  <a:pt x="1764030" y="1756410"/>
                  <a:pt x="1769110" y="1760220"/>
                </a:cubicBezTo>
                <a:cubicBezTo>
                  <a:pt x="1778000" y="1766570"/>
                  <a:pt x="1786890" y="1769110"/>
                  <a:pt x="1797050" y="1770380"/>
                </a:cubicBezTo>
                <a:cubicBezTo>
                  <a:pt x="1798320" y="1770380"/>
                  <a:pt x="1799590" y="1771650"/>
                  <a:pt x="1800860" y="1772920"/>
                </a:cubicBezTo>
                <a:cubicBezTo>
                  <a:pt x="1804670" y="1778000"/>
                  <a:pt x="1822450" y="1764030"/>
                  <a:pt x="1826260" y="1769110"/>
                </a:cubicBezTo>
                <a:cubicBezTo>
                  <a:pt x="1831340" y="1776730"/>
                  <a:pt x="1836420" y="1784350"/>
                  <a:pt x="1841500" y="1790700"/>
                </a:cubicBezTo>
                <a:cubicBezTo>
                  <a:pt x="1844040" y="1793240"/>
                  <a:pt x="1847850" y="1794510"/>
                  <a:pt x="1849120" y="1797050"/>
                </a:cubicBezTo>
                <a:cubicBezTo>
                  <a:pt x="1850390" y="1803400"/>
                  <a:pt x="1852930" y="1805940"/>
                  <a:pt x="1859280" y="1805940"/>
                </a:cubicBezTo>
                <a:cubicBezTo>
                  <a:pt x="1863090" y="1805940"/>
                  <a:pt x="1866900" y="1807210"/>
                  <a:pt x="1869440" y="1809750"/>
                </a:cubicBezTo>
                <a:cubicBezTo>
                  <a:pt x="1875790" y="1813560"/>
                  <a:pt x="1880870" y="1817370"/>
                  <a:pt x="1885950" y="1821180"/>
                </a:cubicBezTo>
                <a:cubicBezTo>
                  <a:pt x="1892300" y="1824990"/>
                  <a:pt x="1898650" y="1828800"/>
                  <a:pt x="1901190" y="1835150"/>
                </a:cubicBezTo>
                <a:cubicBezTo>
                  <a:pt x="1902460" y="1837690"/>
                  <a:pt x="1903730" y="1838960"/>
                  <a:pt x="1905000" y="1840230"/>
                </a:cubicBezTo>
                <a:cubicBezTo>
                  <a:pt x="1910080" y="1845310"/>
                  <a:pt x="1915160" y="1849120"/>
                  <a:pt x="1920240" y="1854200"/>
                </a:cubicBezTo>
                <a:cubicBezTo>
                  <a:pt x="1927860" y="1860550"/>
                  <a:pt x="1934210" y="1868170"/>
                  <a:pt x="1941830" y="1874520"/>
                </a:cubicBezTo>
                <a:cubicBezTo>
                  <a:pt x="1944370" y="1875790"/>
                  <a:pt x="1946910" y="1878330"/>
                  <a:pt x="1949450" y="1879600"/>
                </a:cubicBezTo>
                <a:cubicBezTo>
                  <a:pt x="1954530" y="1882140"/>
                  <a:pt x="1959610" y="1884680"/>
                  <a:pt x="1963420" y="1888490"/>
                </a:cubicBezTo>
                <a:cubicBezTo>
                  <a:pt x="1967230" y="1892300"/>
                  <a:pt x="1985010" y="1869440"/>
                  <a:pt x="1987550" y="1874520"/>
                </a:cubicBezTo>
                <a:cubicBezTo>
                  <a:pt x="1987550" y="1875790"/>
                  <a:pt x="1988820" y="1875790"/>
                  <a:pt x="1990090" y="1875790"/>
                </a:cubicBezTo>
                <a:cubicBezTo>
                  <a:pt x="1997710" y="1882140"/>
                  <a:pt x="2005330" y="1879600"/>
                  <a:pt x="2012950" y="1877060"/>
                </a:cubicBezTo>
                <a:cubicBezTo>
                  <a:pt x="2015490" y="1875790"/>
                  <a:pt x="2018030" y="1874520"/>
                  <a:pt x="2019300" y="1875790"/>
                </a:cubicBezTo>
                <a:cubicBezTo>
                  <a:pt x="2028190" y="1879600"/>
                  <a:pt x="2034540" y="1888490"/>
                  <a:pt x="2045970" y="1889760"/>
                </a:cubicBezTo>
                <a:cubicBezTo>
                  <a:pt x="2045970" y="1889760"/>
                  <a:pt x="2047240" y="1889760"/>
                  <a:pt x="2047240" y="1891030"/>
                </a:cubicBezTo>
                <a:cubicBezTo>
                  <a:pt x="2049780" y="1898650"/>
                  <a:pt x="2057400" y="1898650"/>
                  <a:pt x="2063750" y="1899920"/>
                </a:cubicBezTo>
                <a:cubicBezTo>
                  <a:pt x="2067560" y="1899920"/>
                  <a:pt x="2071370" y="1901190"/>
                  <a:pt x="2073910" y="1902460"/>
                </a:cubicBezTo>
                <a:cubicBezTo>
                  <a:pt x="2081530" y="1906270"/>
                  <a:pt x="2089150" y="1911350"/>
                  <a:pt x="2098040" y="1913890"/>
                </a:cubicBezTo>
                <a:cubicBezTo>
                  <a:pt x="2109470" y="1917700"/>
                  <a:pt x="2120900" y="1920240"/>
                  <a:pt x="2129790" y="1926590"/>
                </a:cubicBezTo>
                <a:cubicBezTo>
                  <a:pt x="2131060" y="1926590"/>
                  <a:pt x="2132330" y="1926590"/>
                  <a:pt x="2132330" y="1927860"/>
                </a:cubicBezTo>
                <a:cubicBezTo>
                  <a:pt x="2136140" y="1930400"/>
                  <a:pt x="2142490" y="1931670"/>
                  <a:pt x="2145030" y="1935480"/>
                </a:cubicBezTo>
                <a:cubicBezTo>
                  <a:pt x="2148840" y="1943100"/>
                  <a:pt x="2159000" y="1941830"/>
                  <a:pt x="2164080" y="1948180"/>
                </a:cubicBezTo>
                <a:lnTo>
                  <a:pt x="2165350" y="1948180"/>
                </a:lnTo>
                <a:cubicBezTo>
                  <a:pt x="2170430" y="1948180"/>
                  <a:pt x="2175510" y="1949450"/>
                  <a:pt x="2181860" y="1949450"/>
                </a:cubicBezTo>
                <a:cubicBezTo>
                  <a:pt x="2184400" y="1948180"/>
                  <a:pt x="2188210" y="1945640"/>
                  <a:pt x="2190750" y="1945640"/>
                </a:cubicBezTo>
                <a:cubicBezTo>
                  <a:pt x="2202180" y="1949450"/>
                  <a:pt x="2213610" y="1949450"/>
                  <a:pt x="2221230" y="1939290"/>
                </a:cubicBezTo>
                <a:cubicBezTo>
                  <a:pt x="2222500" y="1938020"/>
                  <a:pt x="2225040" y="1938020"/>
                  <a:pt x="2227580" y="1938020"/>
                </a:cubicBezTo>
                <a:lnTo>
                  <a:pt x="2237740" y="1938020"/>
                </a:lnTo>
                <a:cubicBezTo>
                  <a:pt x="2249170" y="1935480"/>
                  <a:pt x="2259330" y="1932940"/>
                  <a:pt x="2270760" y="1931670"/>
                </a:cubicBezTo>
                <a:cubicBezTo>
                  <a:pt x="2275840" y="1930400"/>
                  <a:pt x="2282190" y="1932940"/>
                  <a:pt x="2287270" y="1934210"/>
                </a:cubicBezTo>
                <a:cubicBezTo>
                  <a:pt x="2292350" y="1935480"/>
                  <a:pt x="2297430" y="1935480"/>
                  <a:pt x="2302510" y="1935480"/>
                </a:cubicBezTo>
                <a:cubicBezTo>
                  <a:pt x="2308860" y="1935480"/>
                  <a:pt x="2313940" y="1932940"/>
                  <a:pt x="2320290" y="1932940"/>
                </a:cubicBezTo>
                <a:cubicBezTo>
                  <a:pt x="2325370" y="1931670"/>
                  <a:pt x="2331720" y="1931670"/>
                  <a:pt x="2336800" y="1930400"/>
                </a:cubicBezTo>
                <a:cubicBezTo>
                  <a:pt x="2348230" y="1927860"/>
                  <a:pt x="2358390" y="1925320"/>
                  <a:pt x="2369820" y="1924050"/>
                </a:cubicBezTo>
                <a:cubicBezTo>
                  <a:pt x="2377440" y="1880870"/>
                  <a:pt x="2376170" y="1830070"/>
                  <a:pt x="2376170" y="1778000"/>
                </a:cubicBezTo>
                <a:close/>
              </a:path>
            </a:pathLst>
          </a:custGeom>
          <a:solidFill>
            <a:srgbClr val="F5C20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5" name="Google Shape;185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53068" y="5582250"/>
            <a:ext cx="6540867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1"/>
          <p:cNvSpPr txBox="1"/>
          <p:nvPr/>
        </p:nvSpPr>
        <p:spPr>
          <a:xfrm>
            <a:off x="11045884" y="594338"/>
            <a:ext cx="4324596" cy="75836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5C20A"/>
                </a:solidFill>
                <a:latin typeface="Oswald"/>
                <a:ea typeface="Oswald"/>
                <a:cs typeface="Oswald"/>
                <a:sym typeface="Oswald"/>
              </a:rPr>
              <a:t>Empowering Beliefs:</a:t>
            </a:r>
            <a:endParaRPr b="1" i="0" sz="3200" u="none" cap="none" strike="noStrike">
              <a:solidFill>
                <a:srgbClr val="F5C20A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ctr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 cap="none" strike="noStrike">
              <a:solidFill>
                <a:srgbClr val="F5C20A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0" rtl="0" algn="ctr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F5C20A"/>
                </a:solidFill>
                <a:latin typeface="Oswald"/>
                <a:ea typeface="Oswald"/>
                <a:cs typeface="Oswald"/>
                <a:sym typeface="Oswald"/>
              </a:rPr>
              <a:t>I create my own reality. </a:t>
            </a:r>
            <a:endParaRPr b="0" i="0" sz="3200" u="none" cap="none" strike="noStrike">
              <a:solidFill>
                <a:srgbClr val="F5C20A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0" rtl="0" algn="ctr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F5C20A"/>
                </a:solidFill>
                <a:latin typeface="Oswald"/>
                <a:ea typeface="Oswald"/>
                <a:cs typeface="Oswald"/>
                <a:sym typeface="Oswald"/>
              </a:rPr>
              <a:t>Life happens for me.</a:t>
            </a:r>
            <a:endParaRPr b="0" i="0" sz="3200" u="none" cap="none" strike="noStrike">
              <a:solidFill>
                <a:srgbClr val="F5C20A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0" rtl="0" algn="ctr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F5C20A"/>
                </a:solidFill>
                <a:latin typeface="Oswald"/>
                <a:ea typeface="Oswald"/>
                <a:cs typeface="Oswald"/>
                <a:sym typeface="Oswald"/>
              </a:rPr>
              <a:t>I live in abundance, there's always enough. </a:t>
            </a:r>
            <a:endParaRPr b="0" i="0" sz="3200" u="none" cap="none" strike="noStrike">
              <a:solidFill>
                <a:srgbClr val="F5C20A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0" rtl="0" algn="ctr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F5C20A"/>
                </a:solidFill>
                <a:latin typeface="Oswald"/>
                <a:ea typeface="Oswald"/>
                <a:cs typeface="Oswald"/>
                <a:sym typeface="Oswald"/>
              </a:rPr>
              <a:t>Obstacles help me grow. </a:t>
            </a:r>
            <a:endParaRPr b="0" i="0" sz="3200" u="none" cap="none" strike="noStrike">
              <a:solidFill>
                <a:srgbClr val="F5C20A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0" rtl="0" algn="ctr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F5C20A"/>
                </a:solidFill>
                <a:latin typeface="Oswald"/>
                <a:ea typeface="Oswald"/>
                <a:cs typeface="Oswald"/>
                <a:sym typeface="Oswald"/>
              </a:rPr>
              <a:t>Starting before, I'm ready leads to success. </a:t>
            </a:r>
            <a:endParaRPr b="0" i="0" sz="3200" u="none" cap="none" strike="noStrike">
              <a:solidFill>
                <a:srgbClr val="F5C20A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0" rtl="0" algn="ctr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F5C20A"/>
                </a:solidFill>
                <a:latin typeface="Oswald"/>
                <a:ea typeface="Oswald"/>
                <a:cs typeface="Oswald"/>
                <a:sym typeface="Oswald"/>
              </a:rPr>
              <a:t>If it were easy, everyone would do it.</a:t>
            </a:r>
            <a:endParaRPr b="0" i="0" sz="3200" u="none" cap="none" strike="noStrike">
              <a:solidFill>
                <a:srgbClr val="F5C20A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nicole l</dc:creator>
</cp:coreProperties>
</file>